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1A91-460A-4A5C-9EA7-570611D00EB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331D-D4CC-4FB2-92E7-4F9A9EEAD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82;&#1080;&#1073;&#1040;&#1085;&#1103;)\Documents\kids_-_Colours_red_and_yellow_pink_green_purple_orange_and_blue_(iPleer.fm)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00013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Выполнил : педагог  дополнительного образования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МБОУ « Донецкая ООШ»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Скибенко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Л.В.руководитель: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Тарасова М.В.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кибАня)\Desktop\презентация цвета\картинка к презентации 11.jpg"/>
          <p:cNvPicPr>
            <a:picLocks noChangeAspect="1" noChangeArrowheads="1"/>
          </p:cNvPicPr>
          <p:nvPr/>
        </p:nvPicPr>
        <p:blipFill>
          <a:blip r:embed="rId2" cstate="print"/>
          <a:srcRect l="12499" r="12500"/>
          <a:stretch>
            <a:fillRect/>
          </a:stretch>
        </p:blipFill>
        <p:spPr bwMode="auto">
          <a:xfrm>
            <a:off x="500034" y="285728"/>
            <a:ext cx="842968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кибАня)\Desktop\презентация цвета\слайд9.JPG"/>
          <p:cNvPicPr>
            <a:picLocks noChangeAspect="1" noChangeArrowheads="1"/>
          </p:cNvPicPr>
          <p:nvPr/>
        </p:nvPicPr>
        <p:blipFill>
          <a:blip r:embed="rId2" cstate="print"/>
          <a:srcRect t="2083" r="4687"/>
          <a:stretch>
            <a:fillRect/>
          </a:stretch>
        </p:blipFill>
        <p:spPr bwMode="auto">
          <a:xfrm>
            <a:off x="214282" y="142852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кибАня)\Desktop\презентация цвета\слайд 10.JPG"/>
          <p:cNvPicPr>
            <a:picLocks noChangeAspect="1" noChangeArrowheads="1"/>
          </p:cNvPicPr>
          <p:nvPr/>
        </p:nvPicPr>
        <p:blipFill>
          <a:blip r:embed="rId2" cstate="print"/>
          <a:srcRect t="3125" r="4687"/>
          <a:stretch>
            <a:fillRect/>
          </a:stretch>
        </p:blipFill>
        <p:spPr bwMode="auto">
          <a:xfrm>
            <a:off x="214282" y="214290"/>
            <a:ext cx="871540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кибАня)\Desktop\презентация цвета\слайд 11.JPG"/>
          <p:cNvPicPr>
            <a:picLocks noChangeAspect="1" noChangeArrowheads="1"/>
          </p:cNvPicPr>
          <p:nvPr/>
        </p:nvPicPr>
        <p:blipFill>
          <a:blip r:embed="rId2" cstate="print"/>
          <a:srcRect t="3125" r="7031"/>
          <a:stretch>
            <a:fillRect/>
          </a:stretch>
        </p:blipFill>
        <p:spPr bwMode="auto">
          <a:xfrm>
            <a:off x="357158" y="214290"/>
            <a:ext cx="850109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кибАня)\Desktop\презентация цвета\новый сл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кибАня)\Desktop\презентация цвета\новый сл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кибАня)\Desktop\презентация цвета\новый сл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кибАня)\Desktop\презентация цвета\картинка к презентации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501122" cy="6286544"/>
          </a:xfrm>
          <a:prstGeom prst="rect">
            <a:avLst/>
          </a:prstGeom>
          <a:noFill/>
        </p:spPr>
      </p:pic>
      <p:pic>
        <p:nvPicPr>
          <p:cNvPr id="3" name="kids_-_Colours_red_and_yellow_pink_green_purple_orange_and_blue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кибАня)\Desktop\презентация цвета\картинка к презентаци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кибАня)\Desktop\презентация цвета\картинка к презентац 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28" y="357166"/>
            <a:ext cx="807554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кибАня)\Desktop\презентация цвета\новый сл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кибАня)\Desktop\презентация цвета\картинка к презентации 16.jpg"/>
          <p:cNvPicPr>
            <a:picLocks noChangeAspect="1" noChangeArrowheads="1"/>
          </p:cNvPicPr>
          <p:nvPr/>
        </p:nvPicPr>
        <p:blipFill>
          <a:blip r:embed="rId2" cstate="print"/>
          <a:srcRect b="6488"/>
          <a:stretch>
            <a:fillRect/>
          </a:stretch>
        </p:blipFill>
        <p:spPr bwMode="auto">
          <a:xfrm>
            <a:off x="1238250" y="309562"/>
            <a:ext cx="6667500" cy="5834082"/>
          </a:xfrm>
          <a:prstGeom prst="rect">
            <a:avLst/>
          </a:prstGeom>
          <a:noFill/>
        </p:spPr>
      </p:pic>
      <p:pic>
        <p:nvPicPr>
          <p:cNvPr id="3075" name="Picture 3" descr="C:\Users\СкибАня)\Desktop\презентация цвета\карт к презент 24.jpg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800100" y="142852"/>
            <a:ext cx="754380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кибАня)\Desktop\презентация цвет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кибАня)\Desktop\презентация цвета\слайд 3.JPG"/>
          <p:cNvPicPr>
            <a:picLocks noChangeAspect="1" noChangeArrowheads="1"/>
          </p:cNvPicPr>
          <p:nvPr/>
        </p:nvPicPr>
        <p:blipFill>
          <a:blip r:embed="rId2" cstate="print"/>
          <a:srcRect t="5208" r="4687"/>
          <a:stretch>
            <a:fillRect/>
          </a:stretch>
        </p:blipFill>
        <p:spPr bwMode="auto">
          <a:xfrm>
            <a:off x="214282" y="357166"/>
            <a:ext cx="8715404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кибАня)\Desktop\презентация цвета\слайд4.JPG"/>
          <p:cNvPicPr>
            <a:picLocks noChangeAspect="1" noChangeArrowheads="1"/>
          </p:cNvPicPr>
          <p:nvPr/>
        </p:nvPicPr>
        <p:blipFill>
          <a:blip r:embed="rId2" cstate="print"/>
          <a:srcRect t="5208" r="5468"/>
          <a:stretch>
            <a:fillRect/>
          </a:stretch>
        </p:blipFill>
        <p:spPr bwMode="auto">
          <a:xfrm>
            <a:off x="0" y="357166"/>
            <a:ext cx="8643966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кибАня)\Desktop\презентация цвета\слайд5.JPG"/>
          <p:cNvPicPr>
            <a:picLocks noChangeAspect="1" noChangeArrowheads="1"/>
          </p:cNvPicPr>
          <p:nvPr/>
        </p:nvPicPr>
        <p:blipFill>
          <a:blip r:embed="rId2" cstate="print"/>
          <a:srcRect t="5208" r="5468"/>
          <a:stretch>
            <a:fillRect/>
          </a:stretch>
        </p:blipFill>
        <p:spPr bwMode="auto">
          <a:xfrm>
            <a:off x="214282" y="0"/>
            <a:ext cx="8643966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кибАня)\Desktop\презентация цвета\слайд 6.JPG"/>
          <p:cNvPicPr>
            <a:picLocks noChangeAspect="1" noChangeArrowheads="1"/>
          </p:cNvPicPr>
          <p:nvPr/>
        </p:nvPicPr>
        <p:blipFill>
          <a:blip r:embed="rId2" cstate="print"/>
          <a:srcRect t="4166" r="13281"/>
          <a:stretch>
            <a:fillRect/>
          </a:stretch>
        </p:blipFill>
        <p:spPr bwMode="auto">
          <a:xfrm>
            <a:off x="571472" y="285728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кибАня)\Desktop\презентация цвета\слайд7.JPG"/>
          <p:cNvPicPr>
            <a:picLocks noChangeAspect="1" noChangeArrowheads="1"/>
          </p:cNvPicPr>
          <p:nvPr/>
        </p:nvPicPr>
        <p:blipFill>
          <a:blip r:embed="rId2" cstate="print"/>
          <a:srcRect t="3125" r="4687"/>
          <a:stretch>
            <a:fillRect/>
          </a:stretch>
        </p:blipFill>
        <p:spPr bwMode="auto">
          <a:xfrm>
            <a:off x="142844" y="214290"/>
            <a:ext cx="871540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кибАня)\Desktop\презентация цвета\слайд8.JPG"/>
          <p:cNvPicPr>
            <a:picLocks noChangeAspect="1" noChangeArrowheads="1"/>
          </p:cNvPicPr>
          <p:nvPr/>
        </p:nvPicPr>
        <p:blipFill>
          <a:blip r:embed="rId2" cstate="print"/>
          <a:srcRect t="4166" r="10937"/>
          <a:stretch>
            <a:fillRect/>
          </a:stretch>
        </p:blipFill>
        <p:spPr bwMode="auto">
          <a:xfrm>
            <a:off x="428596" y="285728"/>
            <a:ext cx="81439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</Words>
  <Application>Microsoft Office PowerPoint</Application>
  <PresentationFormat>Экран (4:3)</PresentationFormat>
  <Paragraphs>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СкибАня)</dc:creator>
  <cp:lastModifiedBy>СкибАня)</cp:lastModifiedBy>
  <cp:revision>9</cp:revision>
  <dcterms:created xsi:type="dcterms:W3CDTF">2017-10-31T10:34:54Z</dcterms:created>
  <dcterms:modified xsi:type="dcterms:W3CDTF">2017-11-07T06:29:17Z</dcterms:modified>
</cp:coreProperties>
</file>