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BB2-543C-4B93-A52D-1CC4D1F82451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32EC-9F68-4BF5-805C-A6CCE8EB9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79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BB2-543C-4B93-A52D-1CC4D1F82451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32EC-9F68-4BF5-805C-A6CCE8EB9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4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BB2-543C-4B93-A52D-1CC4D1F82451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32EC-9F68-4BF5-805C-A6CCE8EB9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5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BB2-543C-4B93-A52D-1CC4D1F82451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32EC-9F68-4BF5-805C-A6CCE8EB9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0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BB2-543C-4B93-A52D-1CC4D1F82451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32EC-9F68-4BF5-805C-A6CCE8EB9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27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BB2-543C-4B93-A52D-1CC4D1F82451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32EC-9F68-4BF5-805C-A6CCE8EB9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8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BB2-543C-4B93-A52D-1CC4D1F82451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32EC-9F68-4BF5-805C-A6CCE8EB9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12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BB2-543C-4B93-A52D-1CC4D1F82451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32EC-9F68-4BF5-805C-A6CCE8EB9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47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BB2-543C-4B93-A52D-1CC4D1F82451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32EC-9F68-4BF5-805C-A6CCE8EB9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BB2-543C-4B93-A52D-1CC4D1F82451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32EC-9F68-4BF5-805C-A6CCE8EB9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21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BB2-543C-4B93-A52D-1CC4D1F82451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32EC-9F68-4BF5-805C-A6CCE8EB9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16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6CBB2-543C-4B93-A52D-1CC4D1F82451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432EC-9F68-4BF5-805C-A6CCE8EB9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00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чем беречь природ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0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</dc:creator>
  <cp:lastModifiedBy>Валерий</cp:lastModifiedBy>
  <cp:revision>1</cp:revision>
  <dcterms:created xsi:type="dcterms:W3CDTF">2017-11-09T04:04:31Z</dcterms:created>
  <dcterms:modified xsi:type="dcterms:W3CDTF">2017-11-09T04:05:02Z</dcterms:modified>
</cp:coreProperties>
</file>