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7CA54-0800-4F56-9682-CA34CF26C862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832A2-DF78-4C8C-83C2-FC606437F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5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832A2-DF78-4C8C-83C2-FC606437FF0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24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04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0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2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9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8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4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8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5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468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54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DE4D4-7885-46FE-9964-043CF1E5E4FB}" type="datetimeFigureOut">
              <a:rPr lang="ru-RU" smtClean="0"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2120C-6583-41C0-BE34-68281AAD0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0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3550" y="2313305"/>
            <a:ext cx="6798235" cy="1343586"/>
          </a:xfrm>
        </p:spPr>
        <p:txBody>
          <a:bodyPr/>
          <a:lstStyle/>
          <a:p>
            <a:r>
              <a:rPr lang="ru-RU" sz="36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Договорки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английском языке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10225" y="4389438"/>
            <a:ext cx="3155950" cy="13807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Выполнила студентка 41 ДО (З)</a:t>
            </a:r>
          </a:p>
          <a:p>
            <a:r>
              <a:rPr lang="ru-RU" sz="1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Мозговая Н. И.</a:t>
            </a:r>
          </a:p>
          <a:p>
            <a:r>
              <a:rPr lang="ru-RU" sz="1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Проверила: Тарасова М.В.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9160B-3E7A-4950-8104-791117CA2C40}"/>
              </a:ext>
            </a:extLst>
          </p:cNvPr>
          <p:cNvSpPr txBox="1"/>
          <p:nvPr/>
        </p:nvSpPr>
        <p:spPr>
          <a:xfrm>
            <a:off x="3114675" y="2019300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Times New Roman"/>
              </a:rPr>
              <a:t>Презентация на тему: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E3726E-8ABE-470A-965A-63CBEEC15ABB}"/>
              </a:ext>
            </a:extLst>
          </p:cNvPr>
          <p:cNvSpPr txBox="1"/>
          <p:nvPr/>
        </p:nvSpPr>
        <p:spPr>
          <a:xfrm rot="-10800000" flipV="1">
            <a:off x="924487" y="942125"/>
            <a:ext cx="7483475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latin typeface="Times New Roman"/>
                <a:cs typeface="Times New Roman"/>
              </a:rPr>
              <a:t>Областное государственное автономное профессиональное образовательное учреждение "Яковлевский педагогический колледж"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CD3EC-D142-491C-AD8E-8829BE6CA3C1}"/>
              </a:ext>
            </a:extLst>
          </p:cNvPr>
          <p:cNvSpPr txBox="1"/>
          <p:nvPr/>
        </p:nvSpPr>
        <p:spPr>
          <a:xfrm>
            <a:off x="6097979" y="3429000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i="1" dirty="0">
                <a:latin typeface="Times New Roman"/>
                <a:cs typeface="Times New Roman"/>
              </a:rPr>
              <a:t>Дисциплина: методика обучения дошкольников иностранному языку</a:t>
            </a:r>
          </a:p>
        </p:txBody>
      </p:sp>
    </p:spTree>
    <p:extLst>
      <p:ext uri="{BB962C8B-B14F-4D97-AF65-F5344CB8AC3E}">
        <p14:creationId xmlns:p14="http://schemas.microsoft.com/office/powerpoint/2010/main" val="160593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692619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деревьям кто-то прыгал.</a:t>
            </a:r>
            <a:b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Оказалось, белка — </a:t>
            </a:r>
            <a:r>
              <a:rPr lang="ru-RU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squirrel</a:t>
            </a: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скуирэл</a:t>
            </a: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zvuk_-_belki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0.4162" end="16717.1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229600" cy="1143000"/>
          </a:xfrm>
        </p:spPr>
        <p:txBody>
          <a:bodyPr>
            <a:noAutofit/>
          </a:bodyPr>
          <a:lstStyle/>
          <a:p>
            <a:b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Гиганта жирафа легко узнав,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по-английски скажем: «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Giraffe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джираф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)!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ZHiraf_es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15.4512" end="22722.57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140968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938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88640"/>
            <a:ext cx="8352928" cy="1340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Грозный лев, пусть каждый знает,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По-английски будет — 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lion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лайэн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9" name="Neizvesten_-_Ryk_lv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5500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b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Кот стащил и съел омлет.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 воришка, этот 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cat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кэт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Koshka_-_Myaukane_koshki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73.8493"/>
                  <p14:fade out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282154"/>
          </a:xfrm>
        </p:spPr>
        <p:txBody>
          <a:bodyPr>
            <a:noAutofit/>
          </a:bodyPr>
          <a:lstStyle/>
          <a:p>
            <a:b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Мой пудель вовсе не щенок,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взрослая собака — 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dog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(дог).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ru-RU" dirty="0"/>
            </a:br>
            <a:endParaRPr lang="ru-RU" dirty="0"/>
          </a:p>
        </p:txBody>
      </p:sp>
      <p:pic>
        <p:nvPicPr>
          <p:cNvPr id="5" name="Sobaka_-_Laj_sobaki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Очень любит манку</a:t>
            </a:r>
            <a:b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Обезьянка — </a:t>
            </a:r>
            <a:r>
              <a:rPr lang="ru-RU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monkey</a:t>
            </a: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(манки).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Obezyana._-_Krik_obezyany.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33.29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Имеет пышный рыжий хвост</a:t>
            </a:r>
            <a:br>
              <a:rPr lang="ru-RU" sz="3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Проказница-лисица — </a:t>
            </a:r>
            <a:r>
              <a:rPr lang="ru-RU" sz="3900" b="1" dirty="0" err="1">
                <a:latin typeface="Times New Roman" pitchFamily="18" charset="0"/>
                <a:cs typeface="Times New Roman" pitchFamily="18" charset="0"/>
              </a:rPr>
              <a:t>fox</a:t>
            </a: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900" b="1" dirty="0" err="1">
                <a:latin typeface="Times New Roman" pitchFamily="18" charset="0"/>
                <a:cs typeface="Times New Roman" pitchFamily="18" charset="0"/>
              </a:rPr>
              <a:t>фокс</a:t>
            </a: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zvuki_Lisy_-_Ururu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66.6496" end="80266.57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229600" cy="1498178"/>
          </a:xfrm>
        </p:spPr>
        <p:txBody>
          <a:bodyPr>
            <a:normAutofit fontScale="90000"/>
          </a:bodyPr>
          <a:lstStyle/>
          <a:p>
            <a:b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каждой стране он названье имеет:</a:t>
            </a:r>
            <a:b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По-русски — медведь, по-английски — </a:t>
            </a:r>
            <a:r>
              <a:rPr lang="ru-RU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bear</a:t>
            </a: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бэа</a:t>
            </a: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Rychanie_-_medvedya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8.2557" end="7014.82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229600" cy="1143000"/>
          </a:xfrm>
        </p:spPr>
        <p:txBody>
          <a:bodyPr>
            <a:noAutofit/>
          </a:bodyPr>
          <a:lstStyle/>
          <a:p>
            <a:b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цирке он большой талант,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Слон могучий — 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elephant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элефант</a:t>
            </a:r>
            <a: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Zvuk_-_Slon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Курица известна всем,</a:t>
            </a:r>
            <a:b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По-английски она — </a:t>
            </a:r>
            <a:r>
              <a:rPr lang="ru-RU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hen</a:t>
            </a: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хен</a:t>
            </a:r>
            <a: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URICA_-_ZVUK_KURICY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2.2304" end="8001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21</Words>
  <Application>Microsoft Office PowerPoint</Application>
  <PresentationFormat>Экран (4:3)</PresentationFormat>
  <Paragraphs>17</Paragraphs>
  <Slides>12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Договорки на английском языке</vt:lpstr>
      <vt:lpstr>Презентация PowerPoint</vt:lpstr>
      <vt:lpstr> Кот стащил и съел омлет. Он воришка, этот cat (кэт). </vt:lpstr>
      <vt:lpstr> Мой пудель вовсе не щенок, А взрослая собака — dog (дог). </vt:lpstr>
      <vt:lpstr> Очень любит манку Обезьянка — monkey (манки). </vt:lpstr>
      <vt:lpstr> Имеет пышный рыжий хвост Проказница-лисица — fox (фокс) </vt:lpstr>
      <vt:lpstr> В каждой стране он названье имеет: По-русски — медведь, по-английски — bear (бэа). </vt:lpstr>
      <vt:lpstr> В цирке он большой талант, Слон могучий — elephant (элефант). </vt:lpstr>
      <vt:lpstr> Курица известна всем, По-английски она — hen (хен). </vt:lpstr>
      <vt:lpstr> По деревьям кто-то прыгал. Оказалось, белка — squirrel (скуирэл). </vt:lpstr>
      <vt:lpstr>  Гиганта жирафа легко узнав, Мы по-английски скажем: «Giraffe» (джираф)!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Договорки на английском языке</dc:title>
  <dc:creator>DNS</dc:creator>
  <cp:lastModifiedBy>DNS</cp:lastModifiedBy>
  <cp:revision>82</cp:revision>
  <dcterms:created xsi:type="dcterms:W3CDTF">2017-10-30T16:38:19Z</dcterms:created>
  <dcterms:modified xsi:type="dcterms:W3CDTF">2017-11-08T15:20:25Z</dcterms:modified>
</cp:coreProperties>
</file>