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7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830-46B4-4654-A394-1A49685C241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228-6903-4C5A-BD47-C88B6959D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66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830-46B4-4654-A394-1A49685C241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228-6903-4C5A-BD47-C88B6959D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48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830-46B4-4654-A394-1A49685C241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228-6903-4C5A-BD47-C88B6959D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67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830-46B4-4654-A394-1A49685C241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228-6903-4C5A-BD47-C88B6959D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75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830-46B4-4654-A394-1A49685C241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228-6903-4C5A-BD47-C88B6959D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6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830-46B4-4654-A394-1A49685C241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228-6903-4C5A-BD47-C88B6959D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63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830-46B4-4654-A394-1A49685C241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228-6903-4C5A-BD47-C88B6959D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42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830-46B4-4654-A394-1A49685C241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228-6903-4C5A-BD47-C88B6959D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93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830-46B4-4654-A394-1A49685C241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228-6903-4C5A-BD47-C88B6959D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9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830-46B4-4654-A394-1A49685C241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320B228-6903-4C5A-BD47-C88B6959D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16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830-46B4-4654-A394-1A49685C241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228-6903-4C5A-BD47-C88B6959D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0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830-46B4-4654-A394-1A49685C241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228-6903-4C5A-BD47-C88B6959D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8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830-46B4-4654-A394-1A49685C241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228-6903-4C5A-BD47-C88B6959D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6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830-46B4-4654-A394-1A49685C241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228-6903-4C5A-BD47-C88B6959D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2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830-46B4-4654-A394-1A49685C241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228-6903-4C5A-BD47-C88B6959D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31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830-46B4-4654-A394-1A49685C241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228-6903-4C5A-BD47-C88B6959D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0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830-46B4-4654-A394-1A49685C241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228-6903-4C5A-BD47-C88B6959D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48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299830-46B4-4654-A394-1A49685C241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20B228-6903-4C5A-BD47-C88B6959D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5747" y="508001"/>
            <a:ext cx="9655750" cy="95134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 Волшебный мир 3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d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-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технологии</a:t>
            </a:r>
            <a:r>
              <a:rPr lang="ru-RU" sz="4400" dirty="0" smtClean="0">
                <a:latin typeface="Book Antiqua" panose="02040602050305030304" pitchFamily="18" charset="0"/>
              </a:rPr>
              <a:t> </a:t>
            </a:r>
            <a:endParaRPr lang="ru-RU" sz="4400" dirty="0"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1964" y="1708728"/>
            <a:ext cx="8368145" cy="54586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Book Antiqua" panose="02040602050305030304" pitchFamily="18" charset="0"/>
              </a:rPr>
              <a:t>Мастер-класс</a:t>
            </a:r>
          </a:p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Создание объемной фигуры с помощью аддитивных технологий – 3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d-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ручки</a:t>
            </a:r>
          </a:p>
          <a:p>
            <a:r>
              <a:rPr lang="ru-RU" sz="2600" b="1" dirty="0" smtClean="0">
                <a:latin typeface="Book Antiqua" panose="02040602050305030304" pitchFamily="18" charset="0"/>
              </a:rPr>
              <a:t>        </a:t>
            </a:r>
          </a:p>
          <a:p>
            <a:r>
              <a:rPr lang="ru-RU" sz="2000" b="1" dirty="0" smtClean="0">
                <a:latin typeface="Book Antiqua" panose="02040602050305030304" pitchFamily="18" charset="0"/>
              </a:rPr>
              <a:t>Автор: </a:t>
            </a:r>
            <a:r>
              <a:rPr lang="ru-RU" sz="2000" b="1" dirty="0" err="1" smtClean="0">
                <a:latin typeface="Book Antiqua" panose="02040602050305030304" pitchFamily="18" charset="0"/>
              </a:rPr>
              <a:t>Чеверда</a:t>
            </a:r>
            <a:r>
              <a:rPr lang="ru-RU" sz="2000" b="1" dirty="0" smtClean="0">
                <a:latin typeface="Book Antiqua" panose="02040602050305030304" pitchFamily="18" charset="0"/>
              </a:rPr>
              <a:t> Екатерина Анатольевна</a:t>
            </a:r>
          </a:p>
          <a:p>
            <a:r>
              <a:rPr lang="ru-RU" sz="2000" b="1" dirty="0" smtClean="0">
                <a:latin typeface="Book Antiqua" panose="02040602050305030304" pitchFamily="18" charset="0"/>
              </a:rPr>
              <a:t>Педагог дополнительного образования </a:t>
            </a:r>
          </a:p>
          <a:p>
            <a:r>
              <a:rPr lang="ru-RU" sz="2000" b="1" dirty="0" smtClean="0">
                <a:latin typeface="Book Antiqua" panose="02040602050305030304" pitchFamily="18" charset="0"/>
              </a:rPr>
              <a:t>МБОУ ДО КВАНТОРИУМ</a:t>
            </a:r>
          </a:p>
          <a:p>
            <a:r>
              <a:rPr lang="ru-RU" sz="2000" b="1" dirty="0" smtClean="0">
                <a:latin typeface="Book Antiqua" panose="02040602050305030304" pitchFamily="18" charset="0"/>
              </a:rPr>
              <a:t>г. Комсомольск-на-Амуре</a:t>
            </a:r>
          </a:p>
        </p:txBody>
      </p:sp>
    </p:spTree>
    <p:extLst>
      <p:ext uri="{BB962C8B-B14F-4D97-AF65-F5344CB8AC3E}">
        <p14:creationId xmlns:p14="http://schemas.microsoft.com/office/powerpoint/2010/main" val="33377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4383" y="157018"/>
            <a:ext cx="10018713" cy="1212274"/>
          </a:xfrm>
        </p:spPr>
        <p:txBody>
          <a:bodyPr/>
          <a:lstStyle/>
          <a:p>
            <a:r>
              <a:rPr lang="ru-RU" dirty="0" smtClean="0"/>
              <a:t>Очерчиваем дно баночки на альбомном листе и заполняем его пластиком так же, как делали корпус.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8794">
            <a:off x="2375867" y="1324941"/>
            <a:ext cx="3763022" cy="2508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135">
            <a:off x="6901435" y="1450280"/>
            <a:ext cx="3763023" cy="2508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7508">
            <a:off x="2412991" y="4059662"/>
            <a:ext cx="3772649" cy="2515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6734">
            <a:off x="6758481" y="4269124"/>
            <a:ext cx="3757698" cy="2505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2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667328"/>
            <a:ext cx="10018713" cy="1752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0564" y="219364"/>
            <a:ext cx="10018713" cy="1027546"/>
          </a:xfrm>
        </p:spPr>
        <p:txBody>
          <a:bodyPr>
            <a:normAutofit/>
          </a:bodyPr>
          <a:lstStyle/>
          <a:p>
            <a:r>
              <a:rPr lang="ru-RU" dirty="0" smtClean="0"/>
              <a:t>Сняв дно </a:t>
            </a:r>
            <a:r>
              <a:rPr lang="ru-RU" dirty="0" err="1" smtClean="0"/>
              <a:t>карандашницы</a:t>
            </a:r>
            <a:r>
              <a:rPr lang="ru-RU" dirty="0" smtClean="0"/>
              <a:t> с листка, зигзагообразными движениями соединяем его с корпусом, следя за тем, чтобы шов был ровный.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576">
            <a:off x="1371637" y="2091296"/>
            <a:ext cx="5788707" cy="385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257">
            <a:off x="6436279" y="2866488"/>
            <a:ext cx="5376722" cy="3584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83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5983" y="394855"/>
            <a:ext cx="10018713" cy="1018310"/>
          </a:xfrm>
        </p:spPr>
        <p:txBody>
          <a:bodyPr/>
          <a:lstStyle/>
          <a:p>
            <a:r>
              <a:rPr lang="ru-RU" dirty="0" smtClean="0"/>
              <a:t> А теперь громко аплодируем себе за свое творчество и эксклюзивный элемент интерьера!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82" y="1487055"/>
            <a:ext cx="7572665" cy="5048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91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020" y="122382"/>
            <a:ext cx="10018713" cy="1493982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СПАСИБО ЗА ВНИМАНИЕ!</a:t>
            </a:r>
            <a:endParaRPr lang="ru-RU" sz="7200" b="1" i="1" dirty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5" y="1760249"/>
            <a:ext cx="6991927" cy="466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21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8509" y="-221672"/>
            <a:ext cx="11028217" cy="2438399"/>
          </a:xfrm>
        </p:spPr>
        <p:txBody>
          <a:bodyPr>
            <a:no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ru-RU" sz="200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Технологии не стоят на месте. То, что трудно было себе даже представить еще несколько лет назад, сегодня – реальность. Теперь ваши рисунки выходят за пределы листа бумаги и переносятся в трёхмерное пространство. </a:t>
            </a:r>
            <a:br>
              <a:rPr lang="ru-RU" sz="200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Создание рисунков в воздухе – инновационное, необычное хобби для детей и взрослых.</a:t>
            </a:r>
            <a:br>
              <a:rPr lang="ru-RU" sz="200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20" y="1747582"/>
            <a:ext cx="2443015" cy="244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35" y="3748669"/>
            <a:ext cx="2406074" cy="2825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54" y="1747582"/>
            <a:ext cx="3597289" cy="1742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178" y="3818079"/>
            <a:ext cx="2755900" cy="275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039" y="3801494"/>
            <a:ext cx="1311126" cy="2772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128" y="1880787"/>
            <a:ext cx="3095625" cy="147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20" y="4443847"/>
            <a:ext cx="2093657" cy="1568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27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5844" y="-990601"/>
            <a:ext cx="10228406" cy="559031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Вам </a:t>
            </a:r>
            <a:r>
              <a:rPr lang="ru-RU" sz="2600" dirty="0"/>
              <a:t>предстоит сделать рисунок </a:t>
            </a:r>
            <a:r>
              <a:rPr lang="ru-RU" sz="2600" dirty="0" smtClean="0"/>
              <a:t>3</a:t>
            </a:r>
            <a:r>
              <a:rPr lang="en-US" sz="2600" dirty="0" smtClean="0"/>
              <a:t>d</a:t>
            </a:r>
            <a:r>
              <a:rPr lang="ru-RU" sz="2600" dirty="0" smtClean="0"/>
              <a:t>-ручкой </a:t>
            </a:r>
            <a:r>
              <a:rPr lang="ru-RU" sz="2600" dirty="0"/>
              <a:t>на плоскости и рисунок в объеме. При помощи компактного электромотора внутри ручки тонкий, нитевидный пластик протягивается через корпус, нагревается и выталкивается через сопло. Расплавленный пластик моментально застывает в воздухе, материализуя творческие задумки рисующих.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66" y="2821996"/>
            <a:ext cx="4255080" cy="3595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41" y="3009323"/>
            <a:ext cx="3830542" cy="2781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46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7248" y="395926"/>
            <a:ext cx="9359181" cy="143163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КАРАНДАШНИЦА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Необходимые материалы для работы: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84310" y="2055043"/>
            <a:ext cx="10018713" cy="3736157"/>
          </a:xfrm>
        </p:spPr>
        <p:txBody>
          <a:bodyPr>
            <a:noAutofit/>
          </a:bodyPr>
          <a:lstStyle/>
          <a:p>
            <a:r>
              <a:rPr lang="ru-RU" dirty="0" smtClean="0"/>
              <a:t>Форма(пустая банка или пластиковая бутылка).</a:t>
            </a:r>
            <a:endParaRPr lang="en-US" dirty="0" smtClean="0"/>
          </a:p>
          <a:p>
            <a:r>
              <a:rPr lang="ru-RU" dirty="0" smtClean="0"/>
              <a:t>Линейка</a:t>
            </a:r>
          </a:p>
          <a:p>
            <a:r>
              <a:rPr lang="ru-RU" dirty="0" smtClean="0"/>
              <a:t>Альбомный лист.</a:t>
            </a:r>
          </a:p>
          <a:p>
            <a:r>
              <a:rPr lang="ru-RU" dirty="0" smtClean="0"/>
              <a:t>Простой карандаш.</a:t>
            </a:r>
          </a:p>
          <a:p>
            <a:r>
              <a:rPr lang="ru-RU" dirty="0" smtClean="0"/>
              <a:t>Ножницы.</a:t>
            </a:r>
          </a:p>
          <a:p>
            <a:r>
              <a:rPr lang="ru-RU" dirty="0" smtClean="0"/>
              <a:t>Клей ПВА.</a:t>
            </a:r>
          </a:p>
          <a:p>
            <a:r>
              <a:rPr lang="ru-RU" dirty="0" smtClean="0"/>
              <a:t>3</a:t>
            </a:r>
            <a:r>
              <a:rPr lang="en-US" dirty="0" smtClean="0"/>
              <a:t>d</a:t>
            </a:r>
            <a:r>
              <a:rPr lang="ru-RU" dirty="0" smtClean="0"/>
              <a:t> ручка.</a:t>
            </a:r>
          </a:p>
          <a:p>
            <a:r>
              <a:rPr lang="ru-RU" dirty="0" smtClean="0"/>
              <a:t>Пластиковая нить </a:t>
            </a:r>
            <a:r>
              <a:rPr lang="en-US" dirty="0" smtClean="0"/>
              <a:t>ABS </a:t>
            </a:r>
            <a:r>
              <a:rPr lang="ru-RU" dirty="0" smtClean="0"/>
              <a:t>или</a:t>
            </a:r>
            <a:r>
              <a:rPr lang="en-US" dirty="0" smtClean="0"/>
              <a:t> PLA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83851" y="2476892"/>
            <a:ext cx="4338687" cy="2892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92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-80818"/>
            <a:ext cx="10018713" cy="106911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Этапы мастер-класса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2092" y="-90056"/>
            <a:ext cx="10018713" cy="6948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Этап 1</a:t>
            </a:r>
          </a:p>
          <a:p>
            <a:pPr marL="0" indent="0">
              <a:buNone/>
            </a:pPr>
            <a:r>
              <a:rPr lang="ru-RU" b="1" dirty="0" smtClean="0"/>
              <a:t>Подготовка 3</a:t>
            </a:r>
            <a:r>
              <a:rPr lang="en-US" b="1" dirty="0" smtClean="0"/>
              <a:t>d-</a:t>
            </a:r>
            <a:r>
              <a:rPr lang="ru-RU" b="1" dirty="0" smtClean="0"/>
              <a:t>ручки к работе:</a:t>
            </a:r>
          </a:p>
          <a:p>
            <a:pPr marL="0" indent="0">
              <a:buNone/>
            </a:pPr>
            <a:r>
              <a:rPr lang="ru-RU" dirty="0" smtClean="0"/>
              <a:t>-соблюдая технику безопасности при работе с электроприборами, подсоединяем блок питания к ручке;</a:t>
            </a:r>
          </a:p>
          <a:p>
            <a:pPr marL="0" indent="0">
              <a:buNone/>
            </a:pPr>
            <a:r>
              <a:rPr lang="ru-RU" dirty="0" smtClean="0"/>
              <a:t>-несколько раз нажимаем на маленькую клавишу со стрелкой вниз, чтобы ручка начала нагреваться;</a:t>
            </a:r>
          </a:p>
          <a:p>
            <a:pPr marL="0" indent="0">
              <a:buNone/>
            </a:pPr>
            <a:r>
              <a:rPr lang="ru-RU" dirty="0" smtClean="0"/>
              <a:t>- когда загорится зеленая лампочка, заправляем пластиковую нить в ручку. Для этого нужно вставить пластик в отверстие вверху прибора и одновременно нажимать на клавишу подачи пластика(</a:t>
            </a:r>
            <a:r>
              <a:rPr lang="ru-RU" dirty="0" err="1" smtClean="0"/>
              <a:t>см.слайд</a:t>
            </a:r>
            <a:r>
              <a:rPr lang="ru-RU" dirty="0" smtClean="0"/>
              <a:t> 3) до тех пор, пока не появится расплавленная нить из керамического наконечника.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18" y="74000"/>
            <a:ext cx="3740727" cy="94095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Этап 2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8593" y="312869"/>
            <a:ext cx="5943625" cy="3124201"/>
          </a:xfrm>
        </p:spPr>
        <p:txBody>
          <a:bodyPr/>
          <a:lstStyle/>
          <a:p>
            <a:r>
              <a:rPr lang="ru-RU" dirty="0" smtClean="0"/>
              <a:t>Отмеряем высоту (по желанию)  будущей </a:t>
            </a:r>
            <a:r>
              <a:rPr lang="ru-RU" dirty="0" err="1" smtClean="0"/>
              <a:t>карандашницы</a:t>
            </a:r>
            <a:r>
              <a:rPr lang="ru-RU" dirty="0" smtClean="0"/>
              <a:t> на альбомном листе, чертим линию под линейку карандашом и аккуратно по ней ножницами отрезаем полоску бумаги.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07" y="1734913"/>
            <a:ext cx="4685979" cy="312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27" y="3547907"/>
            <a:ext cx="4514867" cy="300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43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1328" y="-685802"/>
            <a:ext cx="10310526" cy="3124201"/>
          </a:xfrm>
        </p:spPr>
        <p:txBody>
          <a:bodyPr/>
          <a:lstStyle/>
          <a:p>
            <a:r>
              <a:rPr lang="ru-RU" dirty="0" smtClean="0"/>
              <a:t>Оборачиваем полоску бумаги вокруг формы(баночка или пластиковая бутылка), фиксируем края клеем.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59" y="1562870"/>
            <a:ext cx="7021367" cy="468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15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573" y="249899"/>
            <a:ext cx="1703609" cy="10187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Этап 3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0573" y="1300057"/>
            <a:ext cx="10018713" cy="713510"/>
          </a:xfrm>
        </p:spPr>
        <p:txBody>
          <a:bodyPr>
            <a:noAutofit/>
          </a:bodyPr>
          <a:lstStyle/>
          <a:p>
            <a:r>
              <a:rPr lang="ru-RU" dirty="0" smtClean="0"/>
              <a:t>Берем подготовленную 3</a:t>
            </a:r>
            <a:r>
              <a:rPr lang="en-US" dirty="0" smtClean="0"/>
              <a:t>d</a:t>
            </a:r>
            <a:r>
              <a:rPr lang="ru-RU" dirty="0" smtClean="0"/>
              <a:t>-ручку и начинаем плавно наносить расплавленный пластик круговыми движениями на заготовку, постепенно заполняя всю поверхность.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40" y="2346035"/>
            <a:ext cx="4587727" cy="3058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7" y="3226278"/>
            <a:ext cx="4842600" cy="322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91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1222" y="425812"/>
            <a:ext cx="10018713" cy="1304637"/>
          </a:xfrm>
        </p:spPr>
        <p:txBody>
          <a:bodyPr>
            <a:noAutofit/>
          </a:bodyPr>
          <a:lstStyle/>
          <a:p>
            <a:r>
              <a:rPr lang="ru-RU" dirty="0" smtClean="0"/>
              <a:t>По желанию, можно украсить каким-нибудь декоративным элементом(стразы, пуговицы, искусственные цветы и т.д.) одну сторону или же всю поверхность </a:t>
            </a:r>
            <a:r>
              <a:rPr lang="ru-RU" dirty="0" err="1" smtClean="0"/>
              <a:t>карандашницы</a:t>
            </a:r>
            <a:r>
              <a:rPr lang="ru-RU" dirty="0" smtClean="0"/>
              <a:t>, пофантазируйте. </a:t>
            </a:r>
          </a:p>
          <a:p>
            <a:r>
              <a:rPr lang="ru-RU" dirty="0" smtClean="0"/>
              <a:t>После декорирования, аккуратно снимаем заготовку с формы и убираем бумагу с пластика.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610">
            <a:off x="1729929" y="2598806"/>
            <a:ext cx="3883008" cy="258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130">
            <a:off x="8076221" y="2716293"/>
            <a:ext cx="3687433" cy="245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88" y="4036578"/>
            <a:ext cx="3865558" cy="260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32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220</TotalTime>
  <Words>393</Words>
  <Application>Microsoft Office PowerPoint</Application>
  <PresentationFormat>Широкоэкранный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Book Antiqua</vt:lpstr>
      <vt:lpstr>Corbel</vt:lpstr>
      <vt:lpstr>Gabriola</vt:lpstr>
      <vt:lpstr>Параллакс</vt:lpstr>
      <vt:lpstr>  Волшебный мир 3d- технологии </vt:lpstr>
      <vt:lpstr>Технологии не стоят на месте. То, что трудно было себе даже представить еще несколько лет назад, сегодня – реальность. Теперь ваши рисунки выходят за пределы листа бумаги и переносятся в трёхмерное пространство.  Создание рисунков в воздухе – инновационное, необычное хобби для детей и взрослых. </vt:lpstr>
      <vt:lpstr>Презентация PowerPoint</vt:lpstr>
      <vt:lpstr> КАРАНДАШНИЦА Необходимые материалы для работы: </vt:lpstr>
      <vt:lpstr>Этапы мастер-класса</vt:lpstr>
      <vt:lpstr>Этап 2</vt:lpstr>
      <vt:lpstr>Презентация PowerPoint</vt:lpstr>
      <vt:lpstr>Этап 3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мир 3d технологии</dc:title>
  <dc:creator>RePack by Diakov</dc:creator>
  <cp:lastModifiedBy>RePack by Diakov</cp:lastModifiedBy>
  <cp:revision>25</cp:revision>
  <dcterms:created xsi:type="dcterms:W3CDTF">2017-08-30T03:43:09Z</dcterms:created>
  <dcterms:modified xsi:type="dcterms:W3CDTF">2017-08-31T05:56:27Z</dcterms:modified>
</cp:coreProperties>
</file>