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10EF-B9C9-4435-A091-EADEEB3B97A4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08FA-897A-403E-8C2A-3D894C78F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04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10EF-B9C9-4435-A091-EADEEB3B97A4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08FA-897A-403E-8C2A-3D894C78F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2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10EF-B9C9-4435-A091-EADEEB3B97A4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08FA-897A-403E-8C2A-3D894C78F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10EF-B9C9-4435-A091-EADEEB3B97A4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08FA-897A-403E-8C2A-3D894C78F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63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10EF-B9C9-4435-A091-EADEEB3B97A4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08FA-897A-403E-8C2A-3D894C78F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0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10EF-B9C9-4435-A091-EADEEB3B97A4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08FA-897A-403E-8C2A-3D894C78F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0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10EF-B9C9-4435-A091-EADEEB3B97A4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08FA-897A-403E-8C2A-3D894C78F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1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10EF-B9C9-4435-A091-EADEEB3B97A4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08FA-897A-403E-8C2A-3D894C78F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00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10EF-B9C9-4435-A091-EADEEB3B97A4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08FA-897A-403E-8C2A-3D894C78F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9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10EF-B9C9-4435-A091-EADEEB3B97A4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08FA-897A-403E-8C2A-3D894C78F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3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10EF-B9C9-4435-A091-EADEEB3B97A4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08FA-897A-403E-8C2A-3D894C78F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1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310EF-B9C9-4435-A091-EADEEB3B97A4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008FA-897A-403E-8C2A-3D894C78F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9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4034879"/>
          </a:xfrm>
        </p:spPr>
        <p:txBody>
          <a:bodyPr>
            <a:noAutofit/>
          </a:bodyPr>
          <a:lstStyle/>
          <a:p>
            <a:r>
              <a:rPr lang="ru-RU" sz="7200" b="1" i="1" dirty="0" smtClean="0"/>
              <a:t>Театр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Конкурс «Моя презентация»</a:t>
            </a:r>
            <a:br>
              <a:rPr lang="ru-RU" b="1" i="1" dirty="0" smtClean="0"/>
            </a:br>
            <a:r>
              <a:rPr lang="ru-RU" b="1" i="1" dirty="0" smtClean="0"/>
              <a:t>Паршакова Елена Анатольевна</a:t>
            </a:r>
            <a:br>
              <a:rPr lang="ru-RU" b="1" i="1" dirty="0" smtClean="0"/>
            </a:br>
            <a:r>
              <a:rPr lang="ru-RU" b="1" i="1" dirty="0" smtClean="0"/>
              <a:t>Учитель начальных классов </a:t>
            </a:r>
            <a:br>
              <a:rPr lang="ru-RU" b="1" i="1" dirty="0" smtClean="0"/>
            </a:br>
            <a:r>
              <a:rPr lang="ru-RU" b="1" i="1" dirty="0" smtClean="0"/>
              <a:t>МОУ «ООШ № 8»</a:t>
            </a:r>
            <a:br>
              <a:rPr lang="ru-RU" b="1" i="1" dirty="0" smtClean="0"/>
            </a:br>
            <a:r>
              <a:rPr lang="ru-RU" b="1" i="1" dirty="0" smtClean="0"/>
              <a:t>Город Ухта</a:t>
            </a:r>
            <a:br>
              <a:rPr lang="ru-RU" b="1" i="1" dirty="0" smtClean="0"/>
            </a:br>
            <a:r>
              <a:rPr lang="ru-RU" b="1" i="1" dirty="0" smtClean="0"/>
              <a:t>2017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16646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340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573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7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" b="4373"/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1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" r="607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372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5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08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1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63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27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6669360"/>
          </a:xfrm>
        </p:spPr>
        <p:txBody>
          <a:bodyPr/>
          <a:lstStyle/>
          <a:p>
            <a:r>
              <a:rPr lang="ru-RU" dirty="0" smtClean="0"/>
              <a:t>Презентация предназначена для учащихся начальной и средней школы.</a:t>
            </a:r>
            <a:br>
              <a:rPr lang="ru-RU" dirty="0" smtClean="0"/>
            </a:br>
            <a:r>
              <a:rPr lang="ru-RU" dirty="0" smtClean="0"/>
              <a:t>Материал презентации может быть использован на уроках окружающего </a:t>
            </a:r>
            <a:r>
              <a:rPr lang="ru-RU" dirty="0" err="1" smtClean="0"/>
              <a:t>мира,изобразительного</a:t>
            </a:r>
            <a:r>
              <a:rPr lang="ru-RU" dirty="0" smtClean="0"/>
              <a:t> </a:t>
            </a:r>
            <a:r>
              <a:rPr lang="ru-RU" dirty="0" err="1" smtClean="0"/>
              <a:t>искусства,технологии</a:t>
            </a:r>
            <a:r>
              <a:rPr lang="ru-RU" dirty="0" smtClean="0"/>
              <a:t> и классных часах.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729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1680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5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906272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9655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6453336"/>
            <a:ext cx="233975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58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5706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36496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528" y="0"/>
            <a:ext cx="9324528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978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r="559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165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85" y="-243408"/>
            <a:ext cx="9648203" cy="74309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413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83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</Words>
  <Application>Microsoft Office PowerPoint</Application>
  <PresentationFormat>Экран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Театр Конкурс «Моя презентация» Паршакова Елена Анатольевна Учитель начальных классов  МОУ «ООШ № 8» Город Ухта 2017</vt:lpstr>
      <vt:lpstr>Презентация предназначена для учащихся начальной и средней школы. Материал презентации может быть использован на уроках окружающего мира,изобразительного искусства,технологии и классных часах.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8</cp:revision>
  <dcterms:created xsi:type="dcterms:W3CDTF">2017-11-02T20:27:42Z</dcterms:created>
  <dcterms:modified xsi:type="dcterms:W3CDTF">2017-11-03T10:16:12Z</dcterms:modified>
</cp:coreProperties>
</file>