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8" r:id="rId4"/>
    <p:sldId id="261" r:id="rId5"/>
    <p:sldId id="269" r:id="rId6"/>
    <p:sldId id="271" r:id="rId7"/>
    <p:sldId id="272" r:id="rId8"/>
    <p:sldId id="270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9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6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13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7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12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1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6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4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7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0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8742-5098-488B-A100-C081CFD6C6EE}" type="datetimeFigureOut">
              <a:rPr lang="ru-RU" smtClean="0"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4FEE2-DA22-4EAA-AF5F-E65A33F87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4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ortstill.ru/post/imgs/5623b465cfa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4"/>
            <a:ext cx="5486400" cy="329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5" y="71434"/>
            <a:ext cx="5685182" cy="390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17" y="3325727"/>
            <a:ext cx="5716467" cy="3613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7892" y="3928282"/>
            <a:ext cx="3163549" cy="237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81436" y="-18806"/>
            <a:ext cx="9807493" cy="1958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rgbClr val="FF0000"/>
                </a:solidFill>
                <a:latin typeface="Mistral" panose="03090702030407020403" pitchFamily="66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Добро пожаловать в детский сад № </a:t>
            </a:r>
            <a:r>
              <a:rPr lang="ru-RU" sz="5400" dirty="0" smtClean="0">
                <a:solidFill>
                  <a:srgbClr val="FF0000"/>
                </a:solidFill>
                <a:latin typeface="Mistral" panose="03090702030407020403" pitchFamily="66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103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dirty="0" smtClean="0">
                <a:solidFill>
                  <a:srgbClr val="FF0000"/>
                </a:solidFill>
                <a:latin typeface="Mistral" panose="03090702030407020403" pitchFamily="66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«Теремок»</a:t>
            </a:r>
            <a:endParaRPr lang="ru-RU" sz="5400" dirty="0">
              <a:solidFill>
                <a:srgbClr val="FF0000"/>
              </a:solidFill>
              <a:latin typeface="Mistral" panose="03090702030407020403" pitchFamily="66" charset="0"/>
              <a:ea typeface="Adobe Fangsong Std 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9845" y="3325727"/>
            <a:ext cx="3404494" cy="34777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Средь ветвистых тополей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Стоит садик «Теремок»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Все, что нужно для детей,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Коллектив создать здесь смог.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И уют, и красоту,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и питанье, и уход!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Каждый год мы принимаем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Дружный маленький народ!</a:t>
            </a:r>
          </a:p>
        </p:txBody>
      </p:sp>
    </p:spTree>
    <p:extLst>
      <p:ext uri="{BB962C8B-B14F-4D97-AF65-F5344CB8AC3E}">
        <p14:creationId xmlns:p14="http://schemas.microsoft.com/office/powerpoint/2010/main" val="3631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oubarannikovsky.edusite.ru/images/romashki_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8834"/>
            <a:ext cx="12192000" cy="17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7" y="2179983"/>
            <a:ext cx="5954643" cy="4465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26" y="89462"/>
            <a:ext cx="5963478" cy="41744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8813" y="356226"/>
            <a:ext cx="3248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 начиналось! 2013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6" y="122584"/>
            <a:ext cx="2376556" cy="1782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80" y="122584"/>
            <a:ext cx="6758604" cy="5068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23" y="122584"/>
            <a:ext cx="2601841" cy="195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" y="2073965"/>
            <a:ext cx="2429572" cy="19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" y="4220817"/>
            <a:ext cx="2447235" cy="2014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23" y="2252870"/>
            <a:ext cx="2623929" cy="1967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22" y="4399722"/>
            <a:ext cx="2650435" cy="19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36" y="4492486"/>
            <a:ext cx="3710266" cy="225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590"/>
            <a:ext cx="7882277" cy="5530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5" y="0"/>
            <a:ext cx="3763128" cy="203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36" y="2186732"/>
            <a:ext cx="3710266" cy="2152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53478" y="198303"/>
            <a:ext cx="2401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что получилось!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9" y="145519"/>
            <a:ext cx="5173964" cy="321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13" y="622853"/>
            <a:ext cx="6383650" cy="540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9" y="3498229"/>
            <a:ext cx="5047057" cy="3359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11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69" y="556590"/>
            <a:ext cx="6970644" cy="522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936235" y="184666"/>
            <a:ext cx="621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останавливаемся – мы продолжаем!         2017 год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7416" y="2517913"/>
            <a:ext cx="2514812" cy="186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920" y="4770782"/>
            <a:ext cx="2429565" cy="1822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72" y="369332"/>
            <a:ext cx="2517913" cy="1888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" y="4611758"/>
            <a:ext cx="2342343" cy="186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" y="2630556"/>
            <a:ext cx="2332383" cy="1749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" y="369332"/>
            <a:ext cx="2408163" cy="1888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02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4" y="84282"/>
            <a:ext cx="5711951" cy="3407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30" y="3591340"/>
            <a:ext cx="5446907" cy="3067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31" y="84282"/>
            <a:ext cx="5446907" cy="3407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7"/>
          <a:stretch/>
        </p:blipFill>
        <p:spPr>
          <a:xfrm>
            <a:off x="238275" y="3591339"/>
            <a:ext cx="5711951" cy="30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64" y="3251751"/>
            <a:ext cx="5534082" cy="3584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35541"/>
            <a:ext cx="5507641" cy="32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>
          <a:xfrm>
            <a:off x="6098664" y="0"/>
            <a:ext cx="5534082" cy="316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1"/>
          <a:stretch/>
        </p:blipFill>
        <p:spPr>
          <a:xfrm>
            <a:off x="132522" y="3405809"/>
            <a:ext cx="5549997" cy="345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77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trustfunds.ru/photos/591319cf05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41"/>
            <a:ext cx="12192000" cy="687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8044" y="1512645"/>
            <a:ext cx="6962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0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75</Words>
  <Application>Microsoft Office PowerPoint</Application>
  <PresentationFormat>Широкоэкранный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Adobe Fangsong Std R</vt:lpstr>
      <vt:lpstr>Arial</vt:lpstr>
      <vt:lpstr>Calibri</vt:lpstr>
      <vt:lpstr>Calibri Light</vt:lpstr>
      <vt:lpstr>Mistral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Люлин</dc:creator>
  <cp:lastModifiedBy>Дима Люлин</cp:lastModifiedBy>
  <cp:revision>25</cp:revision>
  <dcterms:created xsi:type="dcterms:W3CDTF">2014-09-23T11:50:32Z</dcterms:created>
  <dcterms:modified xsi:type="dcterms:W3CDTF">2017-10-31T18:02:16Z</dcterms:modified>
</cp:coreProperties>
</file>