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4" r:id="rId19"/>
    <p:sldId id="275" r:id="rId20"/>
    <p:sldId id="276" r:id="rId21"/>
    <p:sldId id="277" r:id="rId22"/>
    <p:sldId id="278" r:id="rId23"/>
    <p:sldId id="265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0099CC"/>
    <a:srgbClr val="3366CC"/>
    <a:srgbClr val="660033"/>
    <a:srgbClr val="00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75" d="100"/>
          <a:sy n="75" d="100"/>
        </p:scale>
        <p:origin x="-5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568952" cy="4006798"/>
          </a:xfrm>
        </p:spPr>
        <p:txBody>
          <a:bodyPr/>
          <a:lstStyle/>
          <a:p>
            <a:r>
              <a:rPr lang="ru-RU" altLang="ru-RU" b="1" dirty="0" err="1" smtClean="0">
                <a:latin typeface="Times New Roman" pitchFamily="18" charset="0"/>
              </a:rPr>
              <a:t>П</a:t>
            </a:r>
            <a:r>
              <a:rPr lang="ru-RU" altLang="ru-RU" b="1" dirty="0" err="1" smtClean="0">
                <a:latin typeface="Times New Roman" pitchFamily="18" charset="0"/>
              </a:rPr>
              <a:t>рофориентационная</a:t>
            </a:r>
            <a:r>
              <a:rPr lang="ru-RU" altLang="ru-RU" b="1" dirty="0" smtClean="0">
                <a:latin typeface="Times New Roman" pitchFamily="18" charset="0"/>
              </a:rPr>
              <a:t> работа </a:t>
            </a:r>
            <a:r>
              <a:rPr lang="ru-RU" altLang="ru-RU" b="1" dirty="0">
                <a:latin typeface="Times New Roman" pitchFamily="18" charset="0"/>
              </a:rPr>
              <a:t>в 9-х классах</a:t>
            </a:r>
            <a:br>
              <a:rPr lang="ru-RU" altLang="ru-RU" b="1" dirty="0">
                <a:latin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</a:rPr>
            </a:br>
            <a:r>
              <a:rPr lang="ru-RU" altLang="ru-RU" b="1" dirty="0">
                <a:latin typeface="Times New Roman" pitchFamily="18" charset="0"/>
              </a:rPr>
              <a:t/>
            </a:r>
            <a:br>
              <a:rPr lang="ru-RU" altLang="ru-RU" b="1" dirty="0">
                <a:latin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</a:rPr>
              <a:t>Подготовила: </a:t>
            </a:r>
            <a:r>
              <a:rPr lang="ru-RU" altLang="ru-RU" sz="2800" b="1" dirty="0" err="1" smtClean="0">
                <a:latin typeface="Times New Roman" pitchFamily="18" charset="0"/>
              </a:rPr>
              <a:t>Машонкина</a:t>
            </a:r>
            <a:r>
              <a:rPr lang="ru-RU" altLang="ru-RU" sz="2800" b="1" dirty="0" smtClean="0">
                <a:latin typeface="Times New Roman" pitchFamily="18" charset="0"/>
              </a:rPr>
              <a:t> </a:t>
            </a:r>
            <a:r>
              <a:rPr lang="ru-RU" altLang="ru-RU" sz="2800" b="1" dirty="0">
                <a:latin typeface="Times New Roman" pitchFamily="18" charset="0"/>
              </a:rPr>
              <a:t>И.А., </a:t>
            </a:r>
            <a:r>
              <a:rPr lang="ru-RU" altLang="ru-RU" sz="2800" b="1" dirty="0" smtClean="0">
                <a:latin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</a:rPr>
              <a:t>воспитатель</a:t>
            </a:r>
            <a:r>
              <a:rPr lang="ru-RU" altLang="ru-RU" b="1" dirty="0" smtClean="0">
                <a:latin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</a:rPr>
            </a:br>
            <a:r>
              <a:rPr lang="ru-RU" altLang="ru-RU" b="1" dirty="0">
                <a:latin typeface="Times New Roman" pitchFamily="18" charset="0"/>
              </a:rPr>
              <a:t/>
            </a:r>
            <a:br>
              <a:rPr lang="ru-RU" altLang="ru-RU" b="1" dirty="0">
                <a:latin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40800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625427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632848" cy="577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8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/>
          <a:lstStyle/>
          <a:p>
            <a:r>
              <a:rPr lang="ru-RU" altLang="ru-RU" sz="3600" dirty="0">
                <a:latin typeface="Times New Roman" pitchFamily="18" charset="0"/>
              </a:rPr>
              <a:t>КГКП </a:t>
            </a:r>
            <a:r>
              <a:rPr lang="ru-RU" altLang="ru-RU" sz="3600" b="1" i="1" dirty="0">
                <a:latin typeface="Times New Roman" pitchFamily="18" charset="0"/>
              </a:rPr>
              <a:t>«</a:t>
            </a:r>
            <a:r>
              <a:rPr lang="ru-RU" altLang="ru-RU" sz="3600" b="1" i="1" dirty="0" err="1">
                <a:latin typeface="Times New Roman" pitchFamily="18" charset="0"/>
              </a:rPr>
              <a:t>Костанайский</a:t>
            </a:r>
            <a:r>
              <a:rPr lang="ru-RU" altLang="ru-RU" sz="3600" b="1" i="1" dirty="0">
                <a:latin typeface="Times New Roman" pitchFamily="18" charset="0"/>
              </a:rPr>
              <a:t> строительно-технический колледж»</a:t>
            </a:r>
            <a:br>
              <a:rPr lang="ru-RU" altLang="ru-RU" sz="3600" b="1" i="1" dirty="0">
                <a:latin typeface="Times New Roman" pitchFamily="18" charset="0"/>
              </a:rPr>
            </a:br>
            <a:endParaRPr lang="ru-RU" sz="3600" b="1" i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4608512" cy="3600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17616" y="2456528"/>
            <a:ext cx="66784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Суранганов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Ермек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Тастимирович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3429000"/>
            <a:ext cx="580804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г.Костанай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ул.Маяковского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д.101</a:t>
            </a:r>
          </a:p>
        </p:txBody>
      </p:sp>
    </p:spTree>
    <p:extLst>
      <p:ext uri="{BB962C8B-B14F-4D97-AF65-F5344CB8AC3E}">
        <p14:creationId xmlns:p14="http://schemas.microsoft.com/office/powerpoint/2010/main" val="39071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областные среди колледжей 2012 2 место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3376"/>
            <a:ext cx="6336704" cy="492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областные среди колледжей 2013 2 место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0473"/>
            <a:ext cx="354421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областные среди колледжей 2013 2 место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7"/>
            <a:ext cx="3614043" cy="48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4716016" cy="3066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latin typeface="Times New Roman" pitchFamily="18" charset="0"/>
              </a:rPr>
              <a:t>КГКП</a:t>
            </a:r>
            <a:r>
              <a:rPr lang="ru-RU" altLang="ru-RU" sz="3600" b="1" dirty="0">
                <a:latin typeface="Times New Roman" pitchFamily="18" charset="0"/>
              </a:rPr>
              <a:t> </a:t>
            </a:r>
            <a:r>
              <a:rPr lang="ru-RU" altLang="ru-RU" sz="3600" b="1" i="1" dirty="0" smtClean="0">
                <a:latin typeface="Times New Roman" pitchFamily="18" charset="0"/>
              </a:rPr>
              <a:t>«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Костанайский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сферы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обслуживания».</a:t>
            </a:r>
            <a:r>
              <a:rPr lang="ru-RU" sz="3600" b="1" i="1" dirty="0"/>
              <a:t/>
            </a:r>
            <a:br>
              <a:rPr lang="ru-RU" sz="3600" b="1" i="1" dirty="0"/>
            </a:br>
            <a:endParaRPr lang="ru-RU" sz="3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6678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Орымбаев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Хамитжан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Дакенович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62259" y="3244334"/>
            <a:ext cx="59022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Костанай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Гагарина 68</a:t>
            </a:r>
          </a:p>
        </p:txBody>
      </p:sp>
    </p:spTree>
    <p:extLst>
      <p:ext uri="{BB962C8B-B14F-4D97-AF65-F5344CB8AC3E}">
        <p14:creationId xmlns:p14="http://schemas.microsoft.com/office/powerpoint/2010/main" val="8048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ГККП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Костанайский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колледж"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4752528" cy="3672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2551837"/>
            <a:ext cx="6750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Юрий Сергеевич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ул.Баймагамбетова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10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КГКП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Рудненский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 строительства и транспорта"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92514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Сагнаев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Набиевич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г.Рудный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Мира, д.117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2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ализ результативности профориентационной работы 2014 г\уголок по профориентации\SAM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2832"/>
            <a:ext cx="6744749" cy="617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207760" cy="3526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49922"/>
            <a:ext cx="33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Техник-программист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1398"/>
            <a:ext cx="3960441" cy="2880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56176" y="1124744"/>
            <a:ext cx="2127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7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нашей школе-интернате </a:t>
            </a:r>
            <a:r>
              <a:rPr lang="ru-RU" sz="2800" dirty="0"/>
              <a:t>работают мастерские, кружки, направленные на развитие интереса у воспитанников к различным видам труда.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5" name="Picture 4" descr="F:\мастер классы\IMG_0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2" y="2204864"/>
            <a:ext cx="4331900" cy="288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мастер классы\IMG_0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70584"/>
            <a:ext cx="3970150" cy="264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606800" cy="2705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1662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90466"/>
            <a:ext cx="4392488" cy="28507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8104" y="1628800"/>
            <a:ext cx="121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380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222774" cy="3888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426" y="718061"/>
            <a:ext cx="3169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43861"/>
            <a:ext cx="3981822" cy="3194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99469" y="741333"/>
            <a:ext cx="21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Автомеханик</a:t>
            </a:r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6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381872" cy="3384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620688"/>
            <a:ext cx="1430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96752"/>
            <a:ext cx="2794759" cy="3672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71844" y="620687"/>
            <a:ext cx="1211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+mn-lt"/>
                <a:cs typeface="Times New Roman" panose="02020603050405020304" pitchFamily="18" charset="0"/>
              </a:rPr>
              <a:t>Большое значение имеют встречи с обучающимися различных учебных заведений</a:t>
            </a:r>
          </a:p>
        </p:txBody>
      </p:sp>
      <p:pic>
        <p:nvPicPr>
          <p:cNvPr id="4" name="Объект 3" descr="F:\анализ результативности профориентационной работы 2014 г\фото встреча с выпускниками\SAM_00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46449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анализ результативности профориентационной работы 2014 г\фото встреча с выпускниками\SAM_00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32448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4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анализ результативности профориентационной работы 2014 г\фото встреча с выпускниками\SAM_00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" y="1484784"/>
            <a:ext cx="461674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анализ результативности профориентационной работы 2014 г\фото встреча с выпускниками\SAM_0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980118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2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0106"/>
          </a:xfrm>
        </p:spPr>
        <p:txBody>
          <a:bodyPr/>
          <a:lstStyle/>
          <a:p>
            <a:r>
              <a:rPr lang="ru-RU" sz="2800" dirty="0"/>
              <a:t>Проводятся экскурсии на предприятия города, в учебные заведения.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Объект 5" descr="F:\анализ результативности профориентационной работы 2014 г\экскурсия на завод ДЕП\Копия Фото19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4847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анализ результативности профориентационной работы 2014 г\экскурсия на завод ДЕП\Фото1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48" y="1844824"/>
            <a:ext cx="4135328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чащиеся на фоне строительно-технического колледж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702962" cy="277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учащиеся на фоне Костанайского колледжа бытсервис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536504" cy="3574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мастер классы\IMG_0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36504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акультатив 5-7кл\IMG_7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674406" cy="311627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мастер классы\IMG_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56" y="1914880"/>
            <a:ext cx="4416338" cy="29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мастер классы\IMG_0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2712"/>
            <a:ext cx="453650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астер классы\IMG_0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328"/>
            <a:ext cx="7488832" cy="46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За </a:t>
            </a:r>
            <a:r>
              <a:rPr lang="ru-RU" sz="2800" dirty="0" smtClean="0"/>
              <a:t>2016-2017 </a:t>
            </a:r>
            <a:r>
              <a:rPr lang="ru-RU" sz="2800" dirty="0"/>
              <a:t>учебный год в группах, где есть выпускники, проводились беседы, воспитательные </a:t>
            </a:r>
            <a:r>
              <a:rPr lang="ru-RU" sz="2800" dirty="0" smtClean="0"/>
              <a:t>часы по </a:t>
            </a:r>
            <a:r>
              <a:rPr lang="ru-RU" sz="2800" dirty="0" err="1" smtClean="0"/>
              <a:t>профориентационной</a:t>
            </a:r>
            <a:r>
              <a:rPr lang="ru-RU" sz="2800" dirty="0" smtClean="0"/>
              <a:t> работе.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7133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анализ результативности профориентационной работы 2014 г\фото КВН путешествие по профессиям\Фото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2" y="198884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нализ результативности профориентационной работы 2014 г\фото КВН путешествие по профессиям\Фото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33560"/>
            <a:ext cx="2649488" cy="35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нализ результативности профориентационной работы 2014 г\фото КВН путешествие по профессиям\Фото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00" y="261495"/>
            <a:ext cx="4444752" cy="33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ы\Ирина\102_2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1" y="2060848"/>
            <a:ext cx="4091229" cy="306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2800" dirty="0"/>
              <a:t>Воспитатели оформляют уголки по </a:t>
            </a:r>
            <a:r>
              <a:rPr lang="ru-RU" sz="2800" dirty="0" smtClean="0"/>
              <a:t>профориентации.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F:\анализ результативности профориентационной работы 2014 г\уголок по профориентации\SAM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8200"/>
            <a:ext cx="6612227" cy="54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>
                <a:latin typeface="Times New Roman" pitchFamily="18" charset="0"/>
              </a:rPr>
              <a:t>КГКП </a:t>
            </a:r>
            <a:r>
              <a:rPr lang="ru-RU" altLang="ru-RU" sz="3600" b="1" i="1" dirty="0">
                <a:latin typeface="Times New Roman" pitchFamily="18" charset="0"/>
              </a:rPr>
              <a:t>«</a:t>
            </a:r>
            <a:r>
              <a:rPr lang="ru-RU" altLang="ru-RU" sz="3600" b="1" i="1" dirty="0" err="1">
                <a:latin typeface="Times New Roman" pitchFamily="18" charset="0"/>
              </a:rPr>
              <a:t>Костанайский</a:t>
            </a:r>
            <a:r>
              <a:rPr lang="ru-RU" altLang="ru-RU" sz="3600" b="1" i="1" dirty="0">
                <a:latin typeface="Times New Roman" pitchFamily="18" charset="0"/>
              </a:rPr>
              <a:t> колледж </a:t>
            </a:r>
            <a:r>
              <a:rPr lang="ru-RU" altLang="ru-RU" sz="3600" b="1" i="1" dirty="0" err="1">
                <a:latin typeface="Times New Roman" pitchFamily="18" charset="0"/>
              </a:rPr>
              <a:t>бытсервиса</a:t>
            </a:r>
            <a:r>
              <a:rPr lang="ru-RU" altLang="ru-RU" sz="3600" b="1" i="1" dirty="0">
                <a:latin typeface="Times New Roman" pitchFamily="18" charset="0"/>
              </a:rPr>
              <a:t>»</a:t>
            </a:r>
            <a:endParaRPr lang="ru-RU" sz="3600" b="1" i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25234"/>
            <a:ext cx="6526485" cy="517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5035</TotalTime>
  <Words>98</Words>
  <Application>Microsoft Office PowerPoint</Application>
  <PresentationFormat>Экран (4:3)</PresentationFormat>
  <Paragraphs>64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Diseño predeterminado</vt:lpstr>
      <vt:lpstr>Профориентационная работа в 9-х классах    Подготовила: Машонкина И.А.,  воспитатель  </vt:lpstr>
      <vt:lpstr> В нашей школе-интернате работают мастерские, кружки, направленные на развитие интереса у воспитанников к различным видам труда. </vt:lpstr>
      <vt:lpstr>Презентация PowerPoint</vt:lpstr>
      <vt:lpstr>Презентация PowerPoint</vt:lpstr>
      <vt:lpstr>Презентация PowerPoint</vt:lpstr>
      <vt:lpstr> За 2016-2017 учебный год в группах, где есть выпускники, проводились беседы, воспитательные часы по профориентационной работе.</vt:lpstr>
      <vt:lpstr>Презентация PowerPoint</vt:lpstr>
      <vt:lpstr>Воспитатели оформляют уголки по профориентации.</vt:lpstr>
      <vt:lpstr>КГКП «Костанайский колледж бытсервиса»</vt:lpstr>
      <vt:lpstr>Презентация PowerPoint</vt:lpstr>
      <vt:lpstr>Презентация PowerPoint</vt:lpstr>
      <vt:lpstr>КГКП «Костанайский строительно-технический колледж» </vt:lpstr>
      <vt:lpstr>Презентация PowerPoint</vt:lpstr>
      <vt:lpstr>Презентация PowerPoint</vt:lpstr>
      <vt:lpstr> КГКП «Костанайский колледж сферы обслуживания». </vt:lpstr>
      <vt:lpstr>   ГККП "Костанайский строительный колледж"   </vt:lpstr>
      <vt:lpstr> КГКП "Рудненский колледж строительства и транспорта"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Большое значение имеют встречи с обучающимися различных учебных заведений</vt:lpstr>
      <vt:lpstr>Презентация PowerPoint</vt:lpstr>
      <vt:lpstr>Проводятся экскурсии на предприятия города, в учебные заведения.  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Сергей</cp:lastModifiedBy>
  <cp:revision>734</cp:revision>
  <dcterms:created xsi:type="dcterms:W3CDTF">2010-05-23T14:28:12Z</dcterms:created>
  <dcterms:modified xsi:type="dcterms:W3CDTF">2017-11-06T06:44:15Z</dcterms:modified>
</cp:coreProperties>
</file>