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7" r:id="rId12"/>
    <p:sldId id="268" r:id="rId13"/>
    <p:sldId id="269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C0D1-3543-4E49-A3DD-D8C2D074B75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8F80-B2FF-4215-8C36-91994812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C0D1-3543-4E49-A3DD-D8C2D074B75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8F80-B2FF-4215-8C36-91994812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C0D1-3543-4E49-A3DD-D8C2D074B75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8F80-B2FF-4215-8C36-91994812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C0D1-3543-4E49-A3DD-D8C2D074B75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8F80-B2FF-4215-8C36-91994812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C0D1-3543-4E49-A3DD-D8C2D074B75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8F80-B2FF-4215-8C36-91994812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C0D1-3543-4E49-A3DD-D8C2D074B75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8F80-B2FF-4215-8C36-91994812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C0D1-3543-4E49-A3DD-D8C2D074B75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8F80-B2FF-4215-8C36-91994812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C0D1-3543-4E49-A3DD-D8C2D074B75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8F80-B2FF-4215-8C36-91994812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C0D1-3543-4E49-A3DD-D8C2D074B75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8F80-B2FF-4215-8C36-91994812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C0D1-3543-4E49-A3DD-D8C2D074B75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8F80-B2FF-4215-8C36-91994812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C0D1-3543-4E49-A3DD-D8C2D074B75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828F80-B2FF-4215-8C36-919948124F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F6C0D1-3543-4E49-A3DD-D8C2D074B75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828F80-B2FF-4215-8C36-919948124FA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3"/>
            <a:ext cx="8208912" cy="24036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mtClean="0">
                <a:solidFill>
                  <a:srgbClr val="FF0000"/>
                </a:solidFill>
              </a:rPr>
              <a:t>ЛЕПБУК ДЛЯ ДЕТЕЙ </a:t>
            </a:r>
            <a:r>
              <a:rPr lang="ru-RU" dirty="0" smtClean="0">
                <a:solidFill>
                  <a:srgbClr val="FF0000"/>
                </a:solidFill>
              </a:rPr>
              <a:t>ГРУППЫ «КРОХА»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560840" cy="21350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ПРОЕКТ С ДЕТЬМИ ГРУППЫ «НЕЗАБУДКИ»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Автор проекта</a:t>
            </a:r>
            <a:r>
              <a:rPr lang="ru-RU" dirty="0" smtClean="0">
                <a:solidFill>
                  <a:schemeClr val="tx1"/>
                </a:solidFill>
              </a:rPr>
              <a:t> воспитатель высшей квалификационной категории МБДОУ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«Детский сад п. </a:t>
            </a:r>
            <a:r>
              <a:rPr lang="ru-RU" dirty="0" err="1" smtClean="0">
                <a:solidFill>
                  <a:schemeClr val="tx1"/>
                </a:solidFill>
              </a:rPr>
              <a:t>Коробицыно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Денисова Е.В.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Дружно работаем</a:t>
            </a:r>
            <a:endParaRPr lang="ru-RU" dirty="0"/>
          </a:p>
        </p:txBody>
      </p:sp>
      <p:pic>
        <p:nvPicPr>
          <p:cNvPr id="5" name="Содержимое 6" descr="IMG_20170202_1724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7" descr="IMG_20170203_0804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Вот и </a:t>
            </a:r>
            <a:r>
              <a:rPr lang="ru-RU" dirty="0" err="1" smtClean="0"/>
              <a:t>лепбук</a:t>
            </a:r>
            <a:r>
              <a:rPr lang="ru-RU" dirty="0" smtClean="0"/>
              <a:t> готов!</a:t>
            </a:r>
            <a:endParaRPr lang="ru-RU" dirty="0"/>
          </a:p>
        </p:txBody>
      </p:sp>
      <p:pic>
        <p:nvPicPr>
          <p:cNvPr id="4" name="Содержимое 3" descr="IMG_20170203_085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Поиграем сами!</a:t>
            </a:r>
            <a:endParaRPr lang="ru-RU" dirty="0"/>
          </a:p>
        </p:txBody>
      </p:sp>
      <p:pic>
        <p:nvPicPr>
          <p:cNvPr id="5" name="Содержимое 4" descr="IMG_20170203_0849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IMG_20170203_0852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Рассказываем сказку!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170203_08520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IMG_20170203_0851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группе «Кроха»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IMG_20170203_0904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2" name="Содержимое 11" descr="IMG_20170203_0905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Дарим от всей души!</a:t>
            </a:r>
            <a:endParaRPr lang="ru-RU" dirty="0"/>
          </a:p>
        </p:txBody>
      </p:sp>
      <p:pic>
        <p:nvPicPr>
          <p:cNvPr id="4" name="Содержимое 3" descr="IMG_20170203_090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Место реализации: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МБДОУ «Детский сад </a:t>
            </a:r>
            <a:r>
              <a:rPr lang="ru-RU" sz="2200" dirty="0" err="1" smtClean="0"/>
              <a:t>п.Коробицыно</a:t>
            </a:r>
            <a:r>
              <a:rPr lang="ru-RU" sz="2200" dirty="0" smtClean="0"/>
              <a:t>»</a:t>
            </a:r>
            <a:br>
              <a:rPr lang="ru-RU" sz="2200" dirty="0" smtClean="0"/>
            </a:br>
            <a:r>
              <a:rPr lang="ru-RU" sz="2200" b="1" dirty="0" smtClean="0"/>
              <a:t>Тема проекта: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«Создание </a:t>
            </a:r>
            <a:r>
              <a:rPr lang="ru-RU" sz="2200" dirty="0" err="1" smtClean="0"/>
              <a:t>лэпбука</a:t>
            </a:r>
            <a:r>
              <a:rPr lang="ru-RU" sz="2200" dirty="0" smtClean="0"/>
              <a:t> – вид совместной деятельности взрослых и детей, средство речевой активности детей»</a:t>
            </a:r>
            <a:br>
              <a:rPr lang="ru-RU" sz="2200" dirty="0" smtClean="0"/>
            </a:br>
            <a:r>
              <a:rPr lang="ru-RU" sz="2200" b="1" dirty="0" smtClean="0"/>
              <a:t>Творческое название: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</a:t>
            </a:r>
            <a:r>
              <a:rPr lang="ru-RU" sz="2200" dirty="0" err="1" smtClean="0"/>
              <a:t>Лэпбук</a:t>
            </a:r>
            <a:r>
              <a:rPr lang="ru-RU" sz="2200" dirty="0" smtClean="0"/>
              <a:t> – для детей группы Кроха»</a:t>
            </a:r>
            <a:br>
              <a:rPr lang="ru-RU" sz="2200" dirty="0" smtClean="0"/>
            </a:br>
            <a:r>
              <a:rPr lang="ru-RU" sz="2200" b="1" dirty="0" smtClean="0"/>
              <a:t>Типология проекта: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Творческий, практико-ориентированный, групповой</a:t>
            </a:r>
            <a:br>
              <a:rPr lang="ru-RU" sz="2200" dirty="0" smtClean="0"/>
            </a:br>
            <a:r>
              <a:rPr lang="ru-RU" sz="2200" b="1" dirty="0" smtClean="0"/>
              <a:t>Участники проекта: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Воспитатель, дети </a:t>
            </a:r>
            <a:br>
              <a:rPr lang="ru-RU" sz="2200" dirty="0" smtClean="0"/>
            </a:br>
            <a:r>
              <a:rPr lang="ru-RU" sz="2200" b="1" dirty="0" smtClean="0"/>
              <a:t>Продолжительность: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Среднесрочный, февраль 2017 года</a:t>
            </a:r>
            <a:br>
              <a:rPr lang="ru-RU" sz="2200" dirty="0" smtClean="0"/>
            </a:br>
            <a:r>
              <a:rPr lang="ru-RU" sz="2200" b="1" dirty="0" smtClean="0"/>
              <a:t>Предметная область: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Ребенок, художественное творчество, сказки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Задачи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ходе проектной деятельности были определены задачи для работы с детьми: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Развитие речевой активности, связной речи </a:t>
            </a:r>
            <a:r>
              <a:rPr lang="ru-RU" sz="2000" i="1" dirty="0" smtClean="0"/>
              <a:t>(где ребенок проговаривает что он делает и как)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2.Развитие познавательной активности, наблюдательности, творческого мышления .</a:t>
            </a:r>
            <a:br>
              <a:rPr lang="ru-RU" sz="2000" dirty="0" smtClean="0"/>
            </a:br>
            <a:r>
              <a:rPr lang="ru-RU" sz="2000" dirty="0" smtClean="0"/>
              <a:t>3.Воспитание интереса к созданию собственного </a:t>
            </a:r>
            <a:r>
              <a:rPr lang="ru-RU" sz="2000" dirty="0" err="1" smtClean="0"/>
              <a:t>лепбука</a:t>
            </a:r>
            <a:r>
              <a:rPr lang="ru-RU" sz="2000" dirty="0" smtClean="0"/>
              <a:t> своими руками, формирование самостоятельности в самообучении.</a:t>
            </a:r>
          </a:p>
          <a:p>
            <a:r>
              <a:rPr lang="ru-RU" sz="2000" dirty="0" smtClean="0"/>
              <a:t>4. Совершенствование уровня накопленных практических навыков через продуктивную деятельность </a:t>
            </a:r>
            <a:r>
              <a:rPr lang="ru-RU" sz="2000" i="1" dirty="0" smtClean="0"/>
              <a:t>(работа с клеем и ножницами)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5. Развитие мелкой моторики рук. </a:t>
            </a:r>
          </a:p>
          <a:p>
            <a:r>
              <a:rPr lang="ru-RU" sz="2000" dirty="0" smtClean="0"/>
              <a:t>6. Воспитание дружеских взаимоотношений, умение работать в паре, </a:t>
            </a:r>
            <a:r>
              <a:rPr lang="ru-RU" sz="2000" dirty="0" err="1" smtClean="0"/>
              <a:t>микрогруппе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7. Воспитание эстетического вкуса.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Познакомились с </a:t>
            </a:r>
            <a:r>
              <a:rPr lang="ru-RU" dirty="0" err="1" smtClean="0"/>
              <a:t>лепбуком</a:t>
            </a:r>
            <a:endParaRPr lang="ru-RU" dirty="0"/>
          </a:p>
        </p:txBody>
      </p:sp>
      <p:pic>
        <p:nvPicPr>
          <p:cNvPr id="4" name="Содержимое 3" descr="IMG_20170207_113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Создаем </a:t>
            </a:r>
            <a:r>
              <a:rPr lang="ru-RU" sz="4000" dirty="0" err="1" smtClean="0"/>
              <a:t>лепбук</a:t>
            </a:r>
            <a:r>
              <a:rPr lang="ru-RU" sz="4000" dirty="0" smtClean="0"/>
              <a:t> для группы»Кроха»</a:t>
            </a:r>
            <a:endParaRPr lang="ru-RU" sz="4000" dirty="0"/>
          </a:p>
        </p:txBody>
      </p:sp>
      <p:pic>
        <p:nvPicPr>
          <p:cNvPr id="6" name="Содержимое 5" descr="IMG_20170131_1559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Содержимое 6" descr="IMG_20170131_1559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Вырезаем картинки для </a:t>
            </a:r>
            <a:r>
              <a:rPr lang="ru-RU" dirty="0" err="1" smtClean="0"/>
              <a:t>лепбука</a:t>
            </a:r>
            <a:endParaRPr lang="ru-RU" dirty="0"/>
          </a:p>
        </p:txBody>
      </p:sp>
      <p:pic>
        <p:nvPicPr>
          <p:cNvPr id="4" name="Содержимое 3" descr="IMG_20170131_155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Надо красиво все вырезать</a:t>
            </a:r>
            <a:endParaRPr lang="ru-RU" dirty="0"/>
          </a:p>
        </p:txBody>
      </p:sp>
      <p:pic>
        <p:nvPicPr>
          <p:cNvPr id="6" name="Содержимое 5" descr="IMG_20170202_1715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Содержимое 6" descr="IMG_20170131_1559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Вырезаем </a:t>
            </a:r>
            <a:r>
              <a:rPr lang="ru-RU" smtClean="0"/>
              <a:t>и </a:t>
            </a:r>
            <a:r>
              <a:rPr lang="ru-RU" smtClean="0"/>
              <a:t>клеим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170202_1726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IMG_20170202_1709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Детям понравится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170203_08082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34851" y="2514600"/>
            <a:ext cx="2884885" cy="3846513"/>
          </a:xfrm>
        </p:spPr>
      </p:pic>
      <p:pic>
        <p:nvPicPr>
          <p:cNvPr id="9" name="Содержимое 8" descr="IMG_20170203_08484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78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«ЛЕПБУК ДЛЯ ДЕТЕЙ ГРУППЫ «КРОХА»</vt:lpstr>
      <vt:lpstr>   Место реализации: МБДОУ «Детский сад п.Коробицыно» Тема проекта:  «Создание лэпбука – вид совместной деятельности взрослых и детей, средство речевой активности детей» Творческое название: «Лэпбук – для детей группы Кроха» Типология проекта: Творческий, практико-ориентированный, групповой Участники проекта: Воспитатель, дети  Продолжительность: Среднесрочный, февраль 2017 года Предметная область: Ребенок, художественное творчество, сказки   </vt:lpstr>
      <vt:lpstr>Слайд 3</vt:lpstr>
      <vt:lpstr>Познакомились с лепбуком</vt:lpstr>
      <vt:lpstr>Создаем лепбук для группы»Кроха»</vt:lpstr>
      <vt:lpstr>Вырезаем картинки для лепбука</vt:lpstr>
      <vt:lpstr>Надо красиво все вырезать</vt:lpstr>
      <vt:lpstr> Вырезаем и клеим</vt:lpstr>
      <vt:lpstr>Детям понравится</vt:lpstr>
      <vt:lpstr>Дружно работаем</vt:lpstr>
      <vt:lpstr>Вот и лепбук готов!</vt:lpstr>
      <vt:lpstr>Поиграем сами!</vt:lpstr>
      <vt:lpstr>Рассказываем сказку!</vt:lpstr>
      <vt:lpstr>В группе «Кроха»</vt:lpstr>
      <vt:lpstr>Дарим от всей души!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«ЛЕПБУК ДЛЯ МАЛЕНЬКИХ ДОШКОЛЯТ»</dc:title>
  <dc:creator>ПК</dc:creator>
  <cp:lastModifiedBy>ПК</cp:lastModifiedBy>
  <cp:revision>16</cp:revision>
  <dcterms:created xsi:type="dcterms:W3CDTF">2017-02-02T05:58:44Z</dcterms:created>
  <dcterms:modified xsi:type="dcterms:W3CDTF">2017-03-02T03:04:53Z</dcterms:modified>
</cp:coreProperties>
</file>