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2" r:id="rId6"/>
    <p:sldId id="284" r:id="rId7"/>
    <p:sldId id="260" r:id="rId8"/>
    <p:sldId id="261" r:id="rId9"/>
    <p:sldId id="263" r:id="rId10"/>
    <p:sldId id="264" r:id="rId11"/>
    <p:sldId id="279" r:id="rId12"/>
    <p:sldId id="285" r:id="rId13"/>
    <p:sldId id="278" r:id="rId14"/>
    <p:sldId id="281" r:id="rId15"/>
    <p:sldId id="270" r:id="rId16"/>
    <p:sldId id="280" r:id="rId17"/>
    <p:sldId id="267" r:id="rId18"/>
    <p:sldId id="266" r:id="rId19"/>
    <p:sldId id="268" r:id="rId20"/>
    <p:sldId id="269" r:id="rId21"/>
    <p:sldId id="271" r:id="rId22"/>
    <p:sldId id="276" r:id="rId23"/>
    <p:sldId id="275" r:id="rId24"/>
    <p:sldId id="282" r:id="rId25"/>
    <p:sldId id="277" r:id="rId26"/>
    <p:sldId id="272" r:id="rId27"/>
    <p:sldId id="286" r:id="rId28"/>
    <p:sldId id="287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-102" y="-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11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Excel22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0768642164243579E-3"/>
          <c:y val="0"/>
          <c:w val="0.9541666666666665"/>
          <c:h val="0.8184922163418099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Начальная диагностика: 20. 03. 2017г.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0.15492179465027686"/>
                  <c:y val="0.11484084161610947"/>
                </c:manualLayout>
              </c:layout>
              <c:tx>
                <c:rich>
                  <a:bodyPr/>
                  <a:lstStyle/>
                  <a:p>
                    <a:r>
                      <a:rPr lang="en-US" sz="2400" b="1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16,7%</a:t>
                    </a:r>
                    <a:endParaRPr lang="en-US" sz="2400" b="1" dirty="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dLblPos val="bestFit"/>
              <c:showCatNam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24708282937986983"/>
                  <c:y val="-0.31087481605782885"/>
                </c:manualLayout>
              </c:layout>
              <c:tx>
                <c:rich>
                  <a:bodyPr/>
                  <a:lstStyle/>
                  <a:p>
                    <a:r>
                      <a:rPr lang="en-US" sz="24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56,7%</a:t>
                    </a:r>
                    <a:endParaRPr lang="en-US" sz="24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dLblPos val="bestFit"/>
              <c:showCatNam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21448423962678648"/>
                  <c:y val="8.433303214147409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sz="24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26,7%</a:t>
                    </a:r>
                    <a:endParaRPr lang="en-US" sz="24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CatName val="1"/>
              <c:extLst>
                <c:ext xmlns:c15="http://schemas.microsoft.com/office/drawing/2012/chart" uri="{CE6537A1-D6FC-4f65-9D91-7224C49458BB}">
                  <c15:layout>
                    <c:manualLayout>
                      <c:w val="0.37236466535433072"/>
                      <c:h val="0.3862812500000000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CatName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3"/>
                <c:pt idx="0">
                  <c:v>высокий уровень-5 человек</c:v>
                </c:pt>
                <c:pt idx="1">
                  <c:v>средний уровень-17 человек</c:v>
                </c:pt>
                <c:pt idx="2">
                  <c:v>низкий уровень-8 человек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>
                  <c:v>0.16700000000000007</c:v>
                </c:pt>
                <c:pt idx="1">
                  <c:v>0.56699999999999995</c:v>
                </c:pt>
                <c:pt idx="2">
                  <c:v>0.26700000000000002</c:v>
                </c:pt>
              </c:numCache>
            </c:numRef>
          </c:val>
        </c:ser>
        <c:dLbls>
          <c:showCatName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3"/>
        <c:delete val="1"/>
      </c:legendEntry>
      <c:layout>
        <c:manualLayout>
          <c:xMode val="edge"/>
          <c:yMode val="edge"/>
          <c:x val="0"/>
          <c:y val="0.83443128953143153"/>
          <c:w val="1"/>
          <c:h val="9.2126087517748811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7210884353741485E-2"/>
          <c:y val="3.0470914127423851E-2"/>
          <c:w val="0.95395081109366842"/>
          <c:h val="0.8083106855410385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cat>
            <c:strRef>
              <c:f>Лист1!$A$2:$A$5</c:f>
              <c:strCache>
                <c:ptCount val="3"/>
                <c:pt idx="0">
                  <c:v>высокий уровень - 13 человек</c:v>
                </c:pt>
                <c:pt idx="1">
                  <c:v>средний уровень - 17 человек</c:v>
                </c:pt>
                <c:pt idx="2">
                  <c:v>низкий уровень - 0 человек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43.3</c:v>
                </c:pt>
                <c:pt idx="1">
                  <c:v>56.6</c:v>
                </c:pt>
                <c:pt idx="2">
                  <c:v>0</c:v>
                </c:pt>
              </c:numCache>
            </c:numRef>
          </c:val>
        </c:ser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3"/>
        <c:delete val="1"/>
      </c:legendEntry>
      <c:layout>
        <c:manualLayout>
          <c:xMode val="edge"/>
          <c:yMode val="edge"/>
          <c:x val="7.5029687223163069E-2"/>
          <c:y val="0.86912098937771287"/>
          <c:w val="0.84575417083853532"/>
          <c:h val="0.12874950787401576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09.10.2017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6124207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09.10.2017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0162301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09.10.2017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1462918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09.10.2017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6299918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09.10.2017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3055613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09.10.2017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9721948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09.10.2017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76272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09.10.2017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7081111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09.10.2017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135586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09.10.2017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927747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09.10.2017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3206136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09.10.2017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74320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heel spokes="1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emf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371475" y="978354"/>
            <a:ext cx="8496299" cy="3965122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МКДОУ ДС ОВ №34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«Этих дней не смолкнет слава…»</a:t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 Вольно-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Надеждинское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 год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266607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"/>
            <a:ext cx="9144000" cy="6861048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247900" y="252050"/>
            <a:ext cx="5314496" cy="386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47676" y="838201"/>
            <a:ext cx="8610600" cy="23431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альбома  «Давным-давно была война»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мини-музея Военной техники.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Выставки творческих работ « Салют, Победа!».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«Голубь мира»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художественной литературы о ВОВ.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к памятнику героям-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надеждинцам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погибшим в годы Великой Отечественной войны.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 для родителей «Расскажем детям о войне»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736" y="3887951"/>
            <a:ext cx="4230310" cy="25587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5054258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"/>
            <a:ext cx="9144000" cy="6861048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395994" y="438149"/>
            <a:ext cx="5976730" cy="7239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Заключительный этап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19778" y="1162050"/>
            <a:ext cx="7700381" cy="27908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Праздничный концерт «День Победы»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Продукты  проекта: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ru-RU" sz="2000" b="1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поделок на тему «Салют, Победа!» (совместно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Вернисаж детского творчества  «Ещё тогда нас не было на свете…»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видеоролика «Мы помним, мы гордимся…» (о проведённых мероприятиях)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Транслирование презентации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педагогическом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совете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3945538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-17342"/>
            <a:ext cx="9163050" cy="6875342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8600" y="151198"/>
            <a:ext cx="8582025" cy="1325563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Заключительная диагностика знаний детей по проекту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«Этих дней не смолкнет слава…»  11.05.2017 г.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="" xmlns:p14="http://schemas.microsoft.com/office/powerpoint/2010/main" val="1346898153"/>
              </p:ext>
            </p:extLst>
          </p:nvPr>
        </p:nvGraphicFramePr>
        <p:xfrm>
          <a:off x="952500" y="1492250"/>
          <a:ext cx="6067425" cy="4479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4939024" y="2634733"/>
            <a:ext cx="10310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43,3%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791137" y="2763023"/>
            <a:ext cx="10310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56,6%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3470256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8100"/>
            <a:ext cx="9190715" cy="6896100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376943" y="142875"/>
            <a:ext cx="4499982" cy="7143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          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42950" y="857250"/>
            <a:ext cx="7943849" cy="57531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Алёшина Н.В. Патриотическое воспитание дошкольников: методические рекомендации /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Н.В.Алёшина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– М.: ЦГЛ,2005.-205с.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Кондрыкинская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Л.А. Дошкольникам о защитниках Отечества: методическое пособие по патриотическому воспитанию в ДОУ /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Л.А.Кондрыкинская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– М.:ТЦ Сфера, 2006.-192с.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Нечаева В.Г., Макарова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Т.А.Нравственное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воспитание в детском саду: для педагогов дошкольных учреждений /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В.Г.Нечаева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Т.А.Макарова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М.: Просвещение, 1984.-272с.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Казакова А.П., Шорыгина Т.А. «Детям о Великой Победе» - Москва 2010г.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Гружинская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М., Сидоренко Е., Корнилова М.,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Стержнева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В. День   Победы//Ребёнок в детском саду. – 2008. №2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Короткова Н. Познавательно-исследовательская деятельность старших дошкольников //Ребёнок в детском саду. – 2003. №5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Шаламова Е.И. Патриотическое воспитание: создание развивающей среды // Ребёнок в детском саду. – 2009. №5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Алябьева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Е.А. Нравственно-этические беседы и игры с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дошкольниками / Е.А.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Алябьева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– М.: ТЦ Сфера, 2004г.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Подрезова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Т.И. Патриотическое воспитание. Планирование и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конспекты занятий /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Т.И.Подрезова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М.:Айрис-пресс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2007г.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Гладкова Ю.А. Метод проектов в руководстве работой по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Нравственно-патриотическому воспитанию //Ребёнок в </a:t>
            </a:r>
          </a:p>
          <a:p>
            <a:pPr marL="266700" indent="-26670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детском саду. – 2008.№2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Зацепина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М.Б. Дни воинской славы: Патриотическое воспитание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дошкольников: для работы с детьми 5-7 лет/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М.Б.Зацепина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– М.: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МОЗАИКА – СИНТЕЗ, 2010г.</a:t>
            </a: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5558010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60223"/>
            <a:ext cx="9220200" cy="6918223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371724" y="647700"/>
            <a:ext cx="4981949" cy="5977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 rot="21116982">
            <a:off x="1869498" y="2890682"/>
            <a:ext cx="6419849" cy="12514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ФОТОМАТЕРИАЛ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33805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0255">
            <a:off x="256303" y="643825"/>
            <a:ext cx="4239172" cy="23845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22521">
            <a:off x="4638356" y="642235"/>
            <a:ext cx="4240260" cy="23851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01" y="4100144"/>
            <a:ext cx="4312055" cy="24255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849" y="4100144"/>
            <a:ext cx="4312055" cy="2425531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26301" y="3371850"/>
            <a:ext cx="8360499" cy="933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чтецов « Что такое День Победы?»</a:t>
            </a: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0057823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35370" y="1456822"/>
            <a:ext cx="4111809" cy="10938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Пусть счастье и радость.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Живут на планете.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Ведь мир очень нужен.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взрослым, и детям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034044" y="2455135"/>
            <a:ext cx="597673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05" y="685800"/>
            <a:ext cx="5038336" cy="28340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93" y="3709862"/>
            <a:ext cx="5014332" cy="28147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7941205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"/>
            <a:ext cx="9144000" cy="68610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075" y="3852825"/>
            <a:ext cx="5095175" cy="286603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334000" y="1590675"/>
            <a:ext cx="603606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Пусть гремят сегодня пушки.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парадах и в кино.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за мир, войны не нужно,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точно решено.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04" y="598999"/>
            <a:ext cx="4909671" cy="287139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540277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0" y="1347920"/>
            <a:ext cx="4666886" cy="26251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397" y="811077"/>
            <a:ext cx="4654086" cy="26179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0" y="4137617"/>
            <a:ext cx="4666886" cy="2625123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 rot="21420615">
            <a:off x="733425" y="267034"/>
            <a:ext cx="6620249" cy="9784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б я был архитектором…?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559" y="3973043"/>
            <a:ext cx="4461672" cy="25096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7936823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5" y="2347359"/>
            <a:ext cx="6095999" cy="3429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148" y="1571016"/>
            <a:ext cx="2804612" cy="4981685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 rot="21316177">
            <a:off x="158820" y="992857"/>
            <a:ext cx="8665411" cy="5457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«Сохраним в сердцах своих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память светлую о них…»</a:t>
            </a: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629621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"/>
            <a:ext cx="9144000" cy="686104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04875" y="447675"/>
            <a:ext cx="6705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Этих дней не смолкнет слава…»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5299" y="1264682"/>
            <a:ext cx="810577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проекта: </a:t>
            </a:r>
            <a:b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Информационно-практико-ориентированный, групповой.</a:t>
            </a:r>
            <a:r>
              <a:rPr lang="ru-RU" sz="2400" dirty="0"/>
              <a:t> </a:t>
            </a:r>
          </a:p>
          <a:p>
            <a:endParaRPr lang="ru-RU" sz="24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dirty="0"/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Липухина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Ирина Владимировна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воспитатели, дети старшей группы,  родители воспитанников, музыкальный руководитель.</a:t>
            </a:r>
          </a:p>
          <a:p>
            <a:endParaRPr lang="ru-RU" sz="2400" dirty="0" smtClean="0"/>
          </a:p>
          <a:p>
            <a:r>
              <a:rPr lang="ru-RU" sz="2400" dirty="0" smtClean="0"/>
              <a:t> 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аудитория: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5-6 лет</a:t>
            </a:r>
          </a:p>
          <a:p>
            <a:endParaRPr lang="ru-RU" sz="24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Сроки 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проекта: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среднесрочный</a:t>
            </a:r>
          </a:p>
        </p:txBody>
      </p:sp>
    </p:spTree>
    <p:extLst>
      <p:ext uri="{BB962C8B-B14F-4D97-AF65-F5344CB8AC3E}">
        <p14:creationId xmlns="" xmlns:p14="http://schemas.microsoft.com/office/powerpoint/2010/main" val="11555002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15" y="-38100"/>
            <a:ext cx="9190715" cy="68961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205">
            <a:off x="519112" y="2548647"/>
            <a:ext cx="5343726" cy="30058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982" y="645268"/>
            <a:ext cx="3328416" cy="5917184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 rot="21213004">
            <a:off x="181075" y="683270"/>
            <a:ext cx="6019800" cy="14428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немножко подрастём,</a:t>
            </a:r>
          </a:p>
          <a:p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армию служить пойдём…</a:t>
            </a:r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337800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624"/>
            <a:ext cx="9192746" cy="68976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3572407"/>
            <a:ext cx="5208693" cy="2929890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19101" y="1392886"/>
            <a:ext cx="8724899" cy="37426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Пусть на земле цветут сады,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Здоровы будут дети,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нужно нам войны-беды,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Пусть солнце ярко светит.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650" y="453812"/>
            <a:ext cx="4979543" cy="28009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952461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46" y="-9525"/>
            <a:ext cx="9152632" cy="68675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6394" y="179899"/>
            <a:ext cx="4808010" cy="1123950"/>
          </a:xfrm>
        </p:spPr>
        <p:txBody>
          <a:bodyPr>
            <a:no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не хотим, чтоб пушки грохотали.</a:t>
            </a:r>
            <a:b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над землёй кружился чёрный дым.</a:t>
            </a:r>
            <a:b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Хотим, чтоб всюду голуби летали.</a:t>
            </a:r>
            <a:b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небо было ярко-голубым.</a:t>
            </a:r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758" y="1569473"/>
            <a:ext cx="4203292" cy="23643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115" y="4284310"/>
            <a:ext cx="4131734" cy="2324100"/>
          </a:xfrm>
          <a:prstGeom prst="rect">
            <a:avLst/>
          </a:prstGeom>
        </p:spPr>
      </p:pic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390341" y="1569473"/>
            <a:ext cx="4106138" cy="25509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8292221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"/>
            <a:ext cx="9144000" cy="68610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488" y="514350"/>
            <a:ext cx="3021807" cy="40290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5141" y="3339492"/>
            <a:ext cx="4373100" cy="2893641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 rot="21438215">
            <a:off x="698643" y="1253687"/>
            <a:ext cx="5061252" cy="20574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Весёлые старты «Военные на учениях»</a:t>
            </a:r>
            <a:endParaRPr lang="ru-RU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815980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8100"/>
            <a:ext cx="9190715" cy="6896100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 rot="21410206">
            <a:off x="206735" y="864169"/>
            <a:ext cx="8951468" cy="3808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Проблемная ситуация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«125 грамм хлеба –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это много или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мало?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76200" y="3295650"/>
            <a:ext cx="6934574" cy="3024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Что такое военная техника?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51628" y="3807343"/>
            <a:ext cx="5211789" cy="29209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487" y="235089"/>
            <a:ext cx="5211789" cy="293163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2568229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"/>
            <a:ext cx="9144000" cy="6861048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23850" y="1199740"/>
            <a:ext cx="2524126" cy="4571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Стенгазета 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«9мая-День Победы»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045" y="264385"/>
            <a:ext cx="5343525" cy="30057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9982" y="3425190"/>
            <a:ext cx="5343525" cy="30107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4023871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"/>
            <a:ext cx="9144000" cy="6861048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743575" y="1085851"/>
            <a:ext cx="3305175" cy="43529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219700" y="1981199"/>
            <a:ext cx="3829049" cy="20574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Праздничный концерт     	«День Победы»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55" y="249435"/>
            <a:ext cx="4187826" cy="31408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080" y="3562251"/>
            <a:ext cx="4182620" cy="31369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512808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1048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14475" y="50998"/>
            <a:ext cx="7886700" cy="1325563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Наши победители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628650" y="1552575"/>
            <a:ext cx="7886700" cy="4624387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1623417"/>
            <a:ext cx="6419850" cy="36111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6913303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06" y="-11231"/>
            <a:ext cx="9154906" cy="6869231"/>
          </a:xfrm>
          <a:prstGeom prst="rect">
            <a:avLst/>
          </a:prstGeom>
        </p:spPr>
      </p:pic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41" y="3537451"/>
            <a:ext cx="4280122" cy="2568073"/>
          </a:xfr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36" y="414868"/>
            <a:ext cx="4293303" cy="25759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517" y="1847850"/>
            <a:ext cx="4165600" cy="23431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9551915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14312" y="224851"/>
            <a:ext cx="8715375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just"/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Патриотическое воспитание дошкольников – актуальная проблема в условиях современной России.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 ребёнка любить своих родных и близких людей, бережно и с любовью относиться к своей Родине, испытывать гордость за свой народ, задача очень сложная, так как в современных семьях вопросы воспитания патриотизма, гражданственности не считаются важными и зачастую вызывают лишь недоумение. Наши дети не испытывают чувство гордости за свою Родину, за героев победителей в Великой Отечественной Войне. А детство – самая благодатная пора для привития священного чувства любви к Родине, поэтому важно ещё до школы сформировать у детей первоначальные достоверные представления об истории нашей Родины, интерес к её изучению в будущем. Тема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Великой Отечественной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войны необходима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современном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обществе, ведь она способствует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сплочению нашего народа. День Победы близок и понятен детям дошкольного возраста, потому что реализует достаточно простую, ясную идею, известную по сказкам, - идею противостояния добра и зла и финальной победы добра.</a:t>
            </a:r>
          </a:p>
          <a:p>
            <a:pPr algn="just"/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Проблема.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дети разделены во времени с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непосредственными участниками Отечественной войны уже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несколькими поколениями. Поэтому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 дошкольного  возраста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плохо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ориентируются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истории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нашей страны, почти ничего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знают о Великой Отечественной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 героях, о подвигах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силе духа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нашего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</p:spTree>
    <p:extLst>
      <p:ext uri="{BB962C8B-B14F-4D97-AF65-F5344CB8AC3E}">
        <p14:creationId xmlns="" xmlns:p14="http://schemas.microsoft.com/office/powerpoint/2010/main" val="147932996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76225" y="561975"/>
            <a:ext cx="8410575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 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нравственно-патриотических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 у детей-дошкольников, воспитание чувства гордости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подвиг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нашего  народа в Великой Отечественной войне,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уважения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ветеранам.</a:t>
            </a:r>
          </a:p>
          <a:p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к Родине, интерес к ее героической истории, чувство благодарности к ветеранам ВОВ.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представления детей о событиях Великой Отечественной войны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значении победы нашего народа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ВОВ, о мужестве и героизме  защитников нашей Родины;  обобщать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детей о защитниках Отечества, родах войск, боевой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технике; формировать толерантность.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Развивать любознательность,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внимание, память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кругозор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детей, поощрять стремление отражать свои впечатления в различных видах деятельности.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Ожидаемый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результат: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будут сформированы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о Великой Отечественной Войне, солдатах, защищавших Родину, о Российской армии -  надежной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защитнице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нашей Родины, о важности праздника Дня Победы в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жизни российского человека.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Ресурсы проекта: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научно-методические.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758808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"/>
            <a:ext cx="9144000" cy="6861048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391579" y="800100"/>
            <a:ext cx="5257800" cy="9715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 проекта:</a:t>
            </a:r>
            <a:br>
              <a:rPr lang="ru-RU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708217" y="1924050"/>
            <a:ext cx="7494319" cy="30076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этап:</a:t>
            </a:r>
          </a:p>
          <a:p>
            <a:pPr>
              <a:lnSpc>
                <a:spcPct val="100000"/>
              </a:lnSpc>
              <a:buSzPct val="50000"/>
              <a:buFont typeface="Wingdings" panose="05000000000000000000" pitchFamily="2" charset="2"/>
              <a:buChar char="Ø"/>
              <a:tabLst>
                <a:tab pos="361950" algn="l"/>
              </a:tabLst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Диагностическое обследование уровня знаний детей о войне, о          	празднике Победы.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Анкетирование  родителей.                                   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Составление плана основного этапа проекта.                  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Подбор литературных, музыкальных   произведений о Великой 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Отечественной Войне, дидактического материала, фото и презентаций.</a:t>
            </a:r>
          </a:p>
        </p:txBody>
      </p:sp>
    </p:spTree>
    <p:extLst>
      <p:ext uri="{BB962C8B-B14F-4D97-AF65-F5344CB8AC3E}">
        <p14:creationId xmlns="" xmlns:p14="http://schemas.microsoft.com/office/powerpoint/2010/main" val="388444141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"/>
            <a:ext cx="9144000" cy="6861048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376944" y="102460"/>
            <a:ext cx="597673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="" xmlns:p14="http://schemas.microsoft.com/office/powerpoint/2010/main" val="2644445407"/>
              </p:ext>
            </p:extLst>
          </p:nvPr>
        </p:nvGraphicFramePr>
        <p:xfrm>
          <a:off x="1047750" y="1396999"/>
          <a:ext cx="6076950" cy="4841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01674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Начальная диагностика знаний детей по проекту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«Этих дней не смолкнет слава…»  20.03.2017г.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9726635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"/>
            <a:ext cx="9144000" cy="686104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7031" y="1459629"/>
            <a:ext cx="841248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ОО  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развитие.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НОД  «День Победы»,  «Дети на войне»,  «Рода войск»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Прогулка-экскурсия к памятнику и возложение цветов.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Проблемная ситуация-эксперимент «Сто двадцать пять грамм хлеба – это много или мало?»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презентаций «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Давным-давно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была война», «Детям о войне», «Военный парад», «Никто не забыт, ничто не забыто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«У Вечного огня».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мультфильмов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«Воспоминания», «Салют».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альбома с репродукциями произведений, посвящённых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Великой     Отечественной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войне.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ОО  Социально-коммуникативное развитие.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Дидактические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игры: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Чья форма?», «Воину-солдату своё оружие», «Сложи картинку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(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военная техника), «Военный транспорт».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Сюжетно-ролевые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военные», «Разведчики», «Полоса препятствий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50429" y="714375"/>
            <a:ext cx="45551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2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детьми: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50430" y="252761"/>
            <a:ext cx="53125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этап</a:t>
            </a:r>
            <a:r>
              <a:rPr lang="ru-RU" sz="28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151348686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9050"/>
            <a:ext cx="9165327" cy="6877050"/>
          </a:xfrm>
          <a:prstGeom prst="rect">
            <a:avLst/>
          </a:prstGeom>
        </p:spPr>
      </p:pic>
      <p:sp>
        <p:nvSpPr>
          <p:cNvPr id="3" name="Объект 2"/>
          <p:cNvSpPr txBox="1">
            <a:spLocks/>
          </p:cNvSpPr>
          <p:nvPr/>
        </p:nvSpPr>
        <p:spPr>
          <a:xfrm>
            <a:off x="184278" y="378987"/>
            <a:ext cx="8771382" cy="48026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Беседы: «История Георгиевской ленточки»,  «Что такое героизм?», «Пусть не будет войны никогда…»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произведений: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Л. Кассиль «Главное войско», «Памятник Советскому солдату».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А Твардовский «Рассказ танкиста», А. Митяев «Землянка»,  С. Алексеев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«Огородники», «Необычная операция», «Победа», Ю. Яковлев «Вечный огонь»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чтецов «Что такое День Победы?»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Отгадывание загадок, ребусов о военной технике, оружии, родах войск.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Разучивание с детьми пословиц о героизме, мужестве и о Родине.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рассказов по серии сюжетных картин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Словесные игры «Доскажи слово», «Продолжи пословицу».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sz="1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 Физическое развитие.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игры: «Самолёты», «Едем, плаваем, летаем», «Попади в цель». «Сапёры».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Игры-эстафеты: «Кто быстрее до границы», «Переправа»,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«Перенеси снаряды», «Поднять якоря».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Весёлые старты «Военные на учениях».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Физкультминутка «Солдаты».</a:t>
            </a: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803529" y="79248"/>
            <a:ext cx="5100610" cy="8090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  Речевое развитие.</a:t>
            </a:r>
            <a:endParaRPr lang="ru-RU" sz="2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943068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72068" y="172844"/>
            <a:ext cx="8199863" cy="10537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   Художественно-эстетическое разви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тие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267629" y="600076"/>
            <a:ext cx="8060994" cy="40576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НОД (рисование):  «Ещё тогда нас не было на свете», «Пограничник на границе»,   «На страже Родины».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Оформление стенгазеты «День Победы».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НОД (аппликация): «Голубь мира», праздничная открытка «С днём Победы».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НОД (лепка):   «Вечный огонь», «Военная техника».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НОД (конструирование): «Памятники воинской славы», «Самолёт».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Музыка: прослушивание в аудиозаписи музыкальных произведений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военно-патриотической тематики. 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интернет-конкурсах 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«Юные патриоты России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 и «Мир нужен всем»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	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50" y="4005264"/>
            <a:ext cx="4724399" cy="26574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0289755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ация_05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Презентация_05</Template>
  <TotalTime>1517</TotalTime>
  <Words>934</Words>
  <Application>Microsoft Office PowerPoint</Application>
  <PresentationFormat>Экран (4:3)</PresentationFormat>
  <Paragraphs>154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Презентация_05</vt:lpstr>
      <vt:lpstr>   МКДОУ ДС ОВ №34 проект «Этих дней не смолкнет слава…»   С. Вольно-Надеждинское 2017 год</vt:lpstr>
      <vt:lpstr>Слайд 2</vt:lpstr>
      <vt:lpstr>Слайд 3</vt:lpstr>
      <vt:lpstr>Слайд 4</vt:lpstr>
      <vt:lpstr>Слайд 5</vt:lpstr>
      <vt:lpstr>Начальная диагностика знаний детей по проекту      «Этих дней не смолкнет слава…»  20.03.2017г.</vt:lpstr>
      <vt:lpstr>Слайд 7</vt:lpstr>
      <vt:lpstr>Слайд 8</vt:lpstr>
      <vt:lpstr>Слайд 9</vt:lpstr>
      <vt:lpstr>Слайд 10</vt:lpstr>
      <vt:lpstr>Слайд 11</vt:lpstr>
      <vt:lpstr>Заключительная диагностика знаний детей по проекту        «Этих дней не смолкнет слава…»  11.05.2017 г.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Мы не хотим, чтоб пушки грохотали. И над землёй кружился чёрный дым. Хотим, чтоб всюду голуби летали. И небо было ярко-голубым.</vt:lpstr>
      <vt:lpstr>Слайд 23</vt:lpstr>
      <vt:lpstr>Слайд 24</vt:lpstr>
      <vt:lpstr>Слайд 25</vt:lpstr>
      <vt:lpstr>Слайд 26</vt:lpstr>
      <vt:lpstr>           Наши победители</vt:lpstr>
      <vt:lpstr>Слайд 28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Пользователь Windows</cp:lastModifiedBy>
  <cp:revision>238</cp:revision>
  <dcterms:created xsi:type="dcterms:W3CDTF">2013-11-19T05:52:05Z</dcterms:created>
  <dcterms:modified xsi:type="dcterms:W3CDTF">2017-10-09T08:54:18Z</dcterms:modified>
</cp:coreProperties>
</file>