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7" r:id="rId3"/>
    <p:sldId id="259" r:id="rId4"/>
    <p:sldId id="257" r:id="rId5"/>
    <p:sldId id="260" r:id="rId6"/>
    <p:sldId id="261" r:id="rId7"/>
    <p:sldId id="263" r:id="rId8"/>
    <p:sldId id="289" r:id="rId9"/>
    <p:sldId id="262" r:id="rId10"/>
    <p:sldId id="264" r:id="rId11"/>
    <p:sldId id="265" r:id="rId12"/>
    <p:sldId id="267" r:id="rId13"/>
    <p:sldId id="266" r:id="rId14"/>
    <p:sldId id="290" r:id="rId15"/>
    <p:sldId id="283" r:id="rId16"/>
    <p:sldId id="269" r:id="rId17"/>
    <p:sldId id="270" r:id="rId18"/>
    <p:sldId id="268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  <p:sldId id="279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57B60-F41F-4A00-856B-9663D33588AF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3087-20E9-4A22-B00A-4A3903FCC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928802"/>
            <a:ext cx="8643998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 интерьера на чертежах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6446" y="5857892"/>
            <a:ext cx="30718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Учитель черчения     </a:t>
            </a:r>
            <a:r>
              <a:rPr lang="ru-RU" dirty="0" err="1" smtClean="0"/>
              <a:t>Тарабукин</a:t>
            </a:r>
            <a:r>
              <a:rPr lang="ru-RU" dirty="0" smtClean="0"/>
              <a:t>  А. И.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714356"/>
            <a:ext cx="564360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МБОУ «</a:t>
            </a:r>
            <a:r>
              <a:rPr lang="ru-RU" sz="2000" dirty="0" err="1" smtClean="0"/>
              <a:t>Белогорская</a:t>
            </a:r>
            <a:r>
              <a:rPr lang="ru-RU" sz="2000" dirty="0" smtClean="0"/>
              <a:t> гимназия </a:t>
            </a:r>
            <a:r>
              <a:rPr lang="ru-RU" sz="2000" dirty="0" smtClean="0"/>
              <a:t>им. Н.Н. Ефимова»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________307_4f3f5d5cb2c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571900" cy="4399408"/>
          </a:xfrm>
          <a:prstGeom prst="rect">
            <a:avLst/>
          </a:prstGeom>
        </p:spPr>
      </p:pic>
      <p:pic>
        <p:nvPicPr>
          <p:cNvPr id="4" name="Рисунок 3" descr="sibarit13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51"/>
            <a:ext cx="4003676" cy="6584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5286388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Мягкие стулья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460571" cy="6000768"/>
          </a:xfrm>
          <a:prstGeom prst="rect">
            <a:avLst/>
          </a:prstGeom>
        </p:spPr>
      </p:pic>
      <p:pic>
        <p:nvPicPr>
          <p:cNvPr id="4" name="Рисунок 3" descr="1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9940" y="0"/>
            <a:ext cx="3684060" cy="5572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6072206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Стулья с подлокотниками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ul-pleteny-chernigovchanka.jpg"/>
          <p:cNvPicPr>
            <a:picLocks noChangeAspect="1"/>
          </p:cNvPicPr>
          <p:nvPr/>
        </p:nvPicPr>
        <p:blipFill>
          <a:blip r:embed="rId2" cstate="print"/>
          <a:srcRect l="22037" t="6250" r="17361" b="5208"/>
          <a:stretch>
            <a:fillRect/>
          </a:stretch>
        </p:blipFill>
        <p:spPr>
          <a:xfrm>
            <a:off x="357158" y="0"/>
            <a:ext cx="58674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84" y="50004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Вопрос:  каким  способом      изготовлен  стул 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v01-04y.jpg"/>
          <p:cNvPicPr>
            <a:picLocks noChangeAspect="1"/>
          </p:cNvPicPr>
          <p:nvPr/>
        </p:nvPicPr>
        <p:blipFill>
          <a:blip r:embed="rId2" cstate="print"/>
          <a:srcRect l="18421" r="22368"/>
          <a:stretch>
            <a:fillRect/>
          </a:stretch>
        </p:blipFill>
        <p:spPr>
          <a:xfrm>
            <a:off x="5041987" y="214290"/>
            <a:ext cx="3959169" cy="5786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3570" y="614364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Плетеный стул из лозы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85794"/>
            <a:ext cx="47149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Самым древним из всех ремесел, какие мы знаем сегодня, считается плетение.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Материал для плетения доступен, инструменты и приспособления можно сделать из подручных материалов.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Плетение не требует хорошего зрения, большой физической силы.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214554"/>
            <a:ext cx="33794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Складные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стулья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rcRect t="3125" r="4152" b="3125"/>
          <a:stretch>
            <a:fillRect/>
          </a:stretch>
        </p:blipFill>
        <p:spPr>
          <a:xfrm>
            <a:off x="142844" y="214290"/>
            <a:ext cx="4928401" cy="6429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6380" y="428604"/>
            <a:ext cx="3643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У римлян стул или кресло были индикатором того, насколько человек преуспел в жизни. Поэтому было принято носить свой стул с собой: так римские чиновники имели складные стулья, украшенные слоновой костью с инкрустациями, которые носили за ними их рабы.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ul40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4000496" cy="4929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4876" y="471488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Складной походный стул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4" y="571480"/>
            <a:ext cx="37147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Складные стулья экономят пространство,  имеют облегченный вес и современную эргономику.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Эргономика </a:t>
            </a:r>
            <a:r>
              <a:rPr lang="ru-RU" sz="2000" b="1" dirty="0" smtClean="0">
                <a:latin typeface="Comic Sans MS" pitchFamily="66" charset="0"/>
              </a:rPr>
              <a:t>-</a:t>
            </a:r>
            <a:r>
              <a:rPr lang="ru-RU" sz="2000" b="1" dirty="0" smtClean="0"/>
              <a:t> (от греч. </a:t>
            </a:r>
            <a:r>
              <a:rPr lang="ru-RU" sz="2000" b="1" dirty="0" err="1" smtClean="0"/>
              <a:t>еrgon</a:t>
            </a:r>
            <a:r>
              <a:rPr lang="ru-RU" sz="2000" b="1" dirty="0" smtClean="0"/>
              <a:t> – работа, </a:t>
            </a:r>
            <a:r>
              <a:rPr lang="ru-RU" sz="2000" b="1" dirty="0" err="1" smtClean="0"/>
              <a:t>nomos</a:t>
            </a:r>
            <a:r>
              <a:rPr lang="ru-RU" sz="2000" b="1" dirty="0" smtClean="0"/>
              <a:t> – закон), комплексная прикладная отрасль науки, занимающаяся изучением человека в</a:t>
            </a:r>
          </a:p>
          <a:p>
            <a:r>
              <a:rPr lang="ru-RU" sz="2000" b="1" dirty="0" smtClean="0"/>
              <a:t>производственной среде и проектированием механизмов, изделий и рабочих мест, наиболее удобных для работника.</a:t>
            </a:r>
            <a:r>
              <a:rPr lang="ru-RU" sz="2000" dirty="0" smtClean="0"/>
              <a:t> </a:t>
            </a:r>
            <a:r>
              <a:rPr lang="ru-RU" sz="2000" b="1" dirty="0" smtClean="0"/>
              <a:t>Специалисты в этой области приспосабливают конструкцию и дизайн изделий и рабочих мест к телосложению и размерам человека.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4" name="Рисунок 3" descr="tere-stul-skladnoj__20350_PE105509_S4.jpg"/>
          <p:cNvPicPr>
            <a:picLocks noChangeAspect="1"/>
          </p:cNvPicPr>
          <p:nvPr/>
        </p:nvPicPr>
        <p:blipFill>
          <a:blip r:embed="rId2" cstate="print"/>
          <a:srcRect l="17283" t="6173" r="14815" b="4938"/>
          <a:stretch>
            <a:fillRect/>
          </a:stretch>
        </p:blipFill>
        <p:spPr>
          <a:xfrm flipH="1">
            <a:off x="285720" y="142851"/>
            <a:ext cx="4857784" cy="63592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 storona l8 of 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8686481" cy="4357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5286388"/>
            <a:ext cx="4696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Стул лестница</a:t>
            </a:r>
          </a:p>
          <a:p>
            <a:r>
              <a:rPr lang="ru-RU" sz="2000" b="1" dirty="0" smtClean="0"/>
              <a:t>Полноценный стул и удобная стремянка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-746074.jpg"/>
          <p:cNvPicPr>
            <a:picLocks noChangeAspect="1"/>
          </p:cNvPicPr>
          <p:nvPr/>
        </p:nvPicPr>
        <p:blipFill>
          <a:blip r:embed="rId2" cstate="print"/>
          <a:srcRect l="13910" t="4056" r="15155"/>
          <a:stretch>
            <a:fillRect/>
          </a:stretch>
        </p:blipFill>
        <p:spPr>
          <a:xfrm>
            <a:off x="571472" y="214289"/>
            <a:ext cx="4643470" cy="6294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1000108"/>
            <a:ext cx="3429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Современные дизайнерские стулья</a:t>
            </a:r>
          </a:p>
          <a:p>
            <a:r>
              <a:rPr lang="ru-RU" sz="2000" b="1" dirty="0" smtClean="0">
                <a:latin typeface="Book Antiqua" pitchFamily="18" charset="0"/>
              </a:rPr>
              <a:t>Имеют различные неповторимые формы, выполняются из многообразия </a:t>
            </a:r>
          </a:p>
          <a:p>
            <a:r>
              <a:rPr lang="ru-RU" sz="2000" b="1" dirty="0" smtClean="0">
                <a:latin typeface="Book Antiqua" pitchFamily="18" charset="0"/>
              </a:rPr>
              <a:t>материалов по замыслу дизайнера и заказчика.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571612"/>
            <a:ext cx="6177525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 спина, а не лежит,</a:t>
            </a:r>
          </a:p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Четыре ноги, а не ходит,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всегда стоит</a:t>
            </a:r>
          </a:p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всем сидеть велит.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51.jpg"/>
          <p:cNvPicPr>
            <a:picLocks noChangeAspect="1"/>
          </p:cNvPicPr>
          <p:nvPr/>
        </p:nvPicPr>
        <p:blipFill>
          <a:blip r:embed="rId2" cstate="print"/>
          <a:srcRect r="4701"/>
          <a:stretch>
            <a:fillRect/>
          </a:stretch>
        </p:blipFill>
        <p:spPr>
          <a:xfrm>
            <a:off x="1500166" y="142852"/>
            <a:ext cx="6357982" cy="64509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ssina-armchair-cloth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46404"/>
            <a:ext cx="7315200" cy="4965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23_81135.jpg"/>
          <p:cNvPicPr>
            <a:picLocks noChangeAspect="1"/>
          </p:cNvPicPr>
          <p:nvPr/>
        </p:nvPicPr>
        <p:blipFill>
          <a:blip r:embed="rId2" cstate="print"/>
          <a:srcRect l="11388" t="10000"/>
          <a:stretch>
            <a:fillRect/>
          </a:stretch>
        </p:blipFill>
        <p:spPr>
          <a:xfrm>
            <a:off x="4929190" y="642918"/>
            <a:ext cx="3890959" cy="5143496"/>
          </a:xfrm>
          <a:prstGeom prst="rect">
            <a:avLst/>
          </a:prstGeom>
        </p:spPr>
      </p:pic>
      <p:pic>
        <p:nvPicPr>
          <p:cNvPr id="3" name="Рисунок 2" descr="2147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4082172" cy="5715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dneck-gun-chair.jpg"/>
          <p:cNvPicPr>
            <a:picLocks noChangeAspect="1"/>
          </p:cNvPicPr>
          <p:nvPr/>
        </p:nvPicPr>
        <p:blipFill>
          <a:blip r:embed="rId2" cstate="print"/>
          <a:srcRect t="3125" r="902" b="4166"/>
          <a:stretch>
            <a:fillRect/>
          </a:stretch>
        </p:blipFill>
        <p:spPr>
          <a:xfrm>
            <a:off x="1428728" y="285728"/>
            <a:ext cx="6261063" cy="6357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yl_veshalka.jpg"/>
          <p:cNvPicPr>
            <a:picLocks noChangeAspect="1"/>
          </p:cNvPicPr>
          <p:nvPr/>
        </p:nvPicPr>
        <p:blipFill>
          <a:blip r:embed="rId2" cstate="print"/>
          <a:srcRect l="16362" r="13870"/>
          <a:stretch>
            <a:fillRect/>
          </a:stretch>
        </p:blipFill>
        <p:spPr>
          <a:xfrm>
            <a:off x="285720" y="214290"/>
            <a:ext cx="6100414" cy="6042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500042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Стулья вешалки не только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функциональны, но и декоративны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500174"/>
            <a:ext cx="7358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Вопрос:  Какие литературные произведения связанные со стульями вы знаете ?</a:t>
            </a:r>
            <a:endParaRPr lang="ru-RU" sz="36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a1ae82a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4476750" cy="449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1187847_hermann_hesse-pisma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5715008" y="571480"/>
            <a:ext cx="3087702" cy="4863131"/>
          </a:xfrm>
          <a:prstGeom prst="rect">
            <a:avLst/>
          </a:prstGeom>
        </p:spPr>
      </p:pic>
      <p:pic>
        <p:nvPicPr>
          <p:cNvPr id="3" name="Рисунок 2" descr="08f1c6d88718e31041d7e0e7b2aba586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1071538" y="500043"/>
            <a:ext cx="3071834" cy="4771582"/>
          </a:xfrm>
          <a:prstGeom prst="rect">
            <a:avLst/>
          </a:prstGeom>
        </p:spPr>
      </p:pic>
      <p:pic>
        <p:nvPicPr>
          <p:cNvPr id="4" name="Рисунок 3" descr="1307368667_1989328a-dfcf-4473-b060-4a4648985b2c.jpg"/>
          <p:cNvPicPr>
            <a:picLocks noChangeAspect="1"/>
          </p:cNvPicPr>
          <p:nvPr/>
        </p:nvPicPr>
        <p:blipFill>
          <a:blip r:embed="rId4" cstate="print">
            <a:lum bright="40000"/>
          </a:blip>
          <a:stretch>
            <a:fillRect/>
          </a:stretch>
        </p:blipFill>
        <p:spPr>
          <a:xfrm>
            <a:off x="3286116" y="1357298"/>
            <a:ext cx="3286148" cy="46944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3108" y="178592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Евгений Васильевич Клюев.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«Между двух стульев»</a:t>
            </a:r>
          </a:p>
          <a:p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Джеффри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Дивер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. «Пустой стул» </a:t>
            </a:r>
          </a:p>
          <a:p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Гёссе . «Сказка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о плетеном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стуле»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68721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48" y="1142984"/>
            <a:ext cx="3238500" cy="4619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0496" y="785794"/>
            <a:ext cx="464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Задание: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3 основных   вида  по данным  габаритным размерам,   с изменением  конфигурации  стула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ul-pleteny-chernigovchanka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214282" y="0"/>
            <a:ext cx="6429396" cy="64293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0166" y="1571612"/>
            <a:ext cx="64466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Построить изометрическую проекцию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выполненным чертежам.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( Х, У – 30*,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 – 90*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63446_kings-throne-590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00" y="0"/>
            <a:ext cx="4381500" cy="6667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457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 Древнем Египте во времена правления великих фараонов, когда еще не существовало полноценных стульев, принято было восседать на скамьях и примитивных табуретах. Существует легенда, гласящая, что во время погребения одного фараона, кто-то из его приближенных просто упал с этой неудобной скамьи. Такое событие могло трактоваться как дурной знак. Историки полагают, что именно после этого казуса были придуманы прототипы подлокотников, а позднее и спинки. Эти роскошные предметы интерьера выполняли функцию скорее трона и были доступны лишь правителям.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624" y="1"/>
            <a:ext cx="7898749" cy="6857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5c388a4f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5529705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15008" y="285728"/>
            <a:ext cx="34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История стула не имеет точной даты своего начала. Стул, как объект мебели со спинкой для сидения одного человека традиционно символизирует статус своего владельца. Стулья наиболее многочисленный и изменчивый вид мебели. Именно в стульях и креслах с наибольшей выразительностью проявляются характерные черты того или иного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времени и стиля.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c09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4548201" cy="5813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628" y="500042"/>
            <a:ext cx="3786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Трон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оказался настолько удачным изобретением, что с тех пор ни один правитель от него не отказывался. Более того, несколько позднее, наличие стула стало признаком принадлежности к высшему сословию. </a:t>
            </a: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Трон Бориса Годунова.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-Napoleon-Throne.480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0"/>
            <a:ext cx="4929222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ii-stul-dlya-kormleniya-Kombi-Set-TX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64004" cy="5857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3438" y="428604"/>
            <a:ext cx="37862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Стулья сопровождают нас в течении всей жизни и являются непременным атрибутом интерьера в тот или иной период. </a:t>
            </a:r>
          </a:p>
          <a:p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Детский стул для кормления.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конфигурации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тульев</a:t>
            </a:r>
          </a:p>
          <a:p>
            <a:pPr algn="ctr"/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Конфигурация- </a:t>
            </a:r>
            <a:r>
              <a:rPr lang="ru-RU" sz="4000" b="1" u="sng" dirty="0" smtClean="0">
                <a:solidFill>
                  <a:srgbClr val="7030A0"/>
                </a:solidFill>
              </a:rPr>
              <a:t>внешнее очертание</a:t>
            </a:r>
            <a:r>
              <a:rPr lang="ru-RU" sz="4000" b="1" dirty="0" smtClean="0">
                <a:solidFill>
                  <a:srgbClr val="7030A0"/>
                </a:solidFill>
              </a:rPr>
              <a:t>, а так же взаимное расположение предметов или их частей.</a:t>
            </a:r>
          </a:p>
          <a:p>
            <a:pPr algn="ctr"/>
            <a:endParaRPr lang="ru-RU" sz="4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8721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643570" y="214290"/>
            <a:ext cx="3238500" cy="4619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6314" y="5000636"/>
            <a:ext cx="4073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Стул деревянный ученический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f01a6386febc728bfc0059384af859d8.jpg"/>
          <p:cNvPicPr>
            <a:picLocks noChangeAspect="1"/>
          </p:cNvPicPr>
          <p:nvPr/>
        </p:nvPicPr>
        <p:blipFill>
          <a:blip r:embed="rId3" cstate="print"/>
          <a:srcRect l="26562" r="24687"/>
          <a:stretch>
            <a:fillRect/>
          </a:stretch>
        </p:blipFill>
        <p:spPr>
          <a:xfrm>
            <a:off x="142844" y="0"/>
            <a:ext cx="3714776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786454"/>
            <a:ext cx="400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Стул офисный регулируемый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542</Words>
  <Application>Microsoft Office PowerPoint</Application>
  <PresentationFormat>Экран (4:3)</PresentationFormat>
  <Paragraphs>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Admin</cp:lastModifiedBy>
  <cp:revision>56</cp:revision>
  <dcterms:created xsi:type="dcterms:W3CDTF">2012-09-19T11:03:20Z</dcterms:created>
  <dcterms:modified xsi:type="dcterms:W3CDTF">2017-10-19T10:36:58Z</dcterms:modified>
</cp:coreProperties>
</file>