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3" r:id="rId3"/>
    <p:sldId id="265" r:id="rId4"/>
    <p:sldId id="259" r:id="rId5"/>
    <p:sldId id="266" r:id="rId6"/>
    <p:sldId id="262" r:id="rId7"/>
    <p:sldId id="267" r:id="rId8"/>
    <p:sldId id="268" r:id="rId9"/>
    <p:sldId id="269" r:id="rId10"/>
    <p:sldId id="270" r:id="rId11"/>
    <p:sldId id="260" r:id="rId12"/>
    <p:sldId id="271" r:id="rId13"/>
    <p:sldId id="25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767" autoAdjust="0"/>
  </p:normalViewPr>
  <p:slideViewPr>
    <p:cSldViewPr>
      <p:cViewPr varScale="1">
        <p:scale>
          <a:sx n="42" d="100"/>
          <a:sy n="42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36B04-34D7-4D7D-82FD-2DA3C54B4FE5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1CDE-DF11-43B1-8B50-29D5D204B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4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1CDE-DF11-43B1-8B50-29D5D204B9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00B0F0"/>
            </a:gs>
            <a:gs pos="30000">
              <a:srgbClr val="FFFF00"/>
            </a:gs>
            <a:gs pos="64999">
              <a:srgbClr val="FFFF00"/>
            </a:gs>
            <a:gs pos="89999">
              <a:srgbClr val="FF0000"/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676400"/>
            <a:ext cx="7114736" cy="2590800"/>
          </a:xfrm>
        </p:spPr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Актриса - легенда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5334000" cy="1524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b="1" dirty="0" smtClean="0"/>
              <a:t>Выполнила: </a:t>
            </a:r>
            <a:r>
              <a:rPr lang="ru-RU" sz="3400" b="1" dirty="0" smtClean="0"/>
              <a:t>учитель истории </a:t>
            </a:r>
            <a:r>
              <a:rPr lang="ru-RU" sz="3400" b="1" dirty="0" err="1" smtClean="0"/>
              <a:t>Гаврилькова</a:t>
            </a:r>
            <a:r>
              <a:rPr lang="ru-RU" sz="3400" b="1" dirty="0" smtClean="0"/>
              <a:t> Л.Н.</a:t>
            </a:r>
            <a:endParaRPr lang="ru-RU" sz="34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4914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peoples.ru/art/cinema/actor/ladynina/ladynina_12_01_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htoby-pomnili.com/preview.php?width=max&amp;dir=1243&amp;id=ladynina_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3875" y="2286000"/>
            <a:ext cx="4810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" y="3733800"/>
            <a:ext cx="411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После выхода на экран фильма «Кубанские казаки» актриса получила огромное количество благодарственных писем от поклонников, среди которых было и письмо от ученика 6-го класса г. Баку. Мальчик обращался непосредственно к «председательнице колхоза Галине </a:t>
            </a:r>
            <a:r>
              <a:rPr lang="ru-RU" dirty="0" err="1" smtClean="0"/>
              <a:t>Ермолаевне</a:t>
            </a:r>
            <a:r>
              <a:rPr lang="ru-RU" dirty="0" smtClean="0"/>
              <a:t> </a:t>
            </a:r>
            <a:r>
              <a:rPr lang="ru-RU" dirty="0" err="1" smtClean="0"/>
              <a:t>Пересветовой</a:t>
            </a:r>
            <a:r>
              <a:rPr lang="ru-RU" dirty="0" smtClean="0"/>
              <a:t>»: «Мне захотелось в Ваш колхоз, 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953000" y="4953000"/>
            <a:ext cx="26670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На съемках фильма «В шесть часов вечера после войны»</a:t>
            </a:r>
            <a:endParaRPr lang="ru-RU" sz="1800" dirty="0"/>
          </a:p>
        </p:txBody>
      </p:sp>
      <p:pic>
        <p:nvPicPr>
          <p:cNvPr id="3" name="Рисунок 2" descr="&amp;Fcy;&amp;ocy;&amp;tcy;&amp;ocy;&amp;gcy;&amp;rcy;&amp;acy;&amp;fcy;&amp;icy;&amp;icy; &amp;Lcy;&amp;acy;&amp;dcy;&amp;ycy;&amp;ncy;&amp;icy;&amp;ncy;&amp;ocy;&amp;jcy; &amp;Mcy;&amp;acy;&amp;rcy;&amp;icy;&amp;ncy;&amp;ycy; &amp;Acy;&amp;lcy;&amp;iecy;&amp;kcy;&amp;scy;&amp;iecy;&amp;iecy;&amp;vcy;&amp;ncy;&amp;ycy; - &quot;&amp;Fcy;&amp;rcy;&amp;ocy;&amp;ncy;&amp;tcy;&amp;ocy;&amp;vcy;&amp;ocy;&amp;iecy; &amp;fcy;&amp;ocy;&amp;tcy;&amp;ocy; (&amp;ocy;&amp;tcy; &amp;pcy;&amp;ocy;&amp;lcy;&amp;softcy;&amp;zcy;&amp;ocy;&amp;vcy;&amp;acy;&amp;tcy;&amp;iecy;&amp;lcy;&amp;yacy;)&quot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733800"/>
            <a:ext cx="4465955" cy="282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toby-pomnili.com/preview.php?width=max&amp;dir=1243&amp;id=ladynina_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990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toby-pomnili.com/preview.php?width=max&amp;dir=1243&amp;id=ladynina_2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159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ru-RU" sz="4000" dirty="0" smtClean="0"/>
              <a:t>Признание</a:t>
            </a:r>
            <a:r>
              <a:rPr lang="ru-RU" dirty="0" smtClean="0"/>
              <a:t> </a:t>
            </a:r>
            <a:r>
              <a:rPr lang="ru-RU" sz="4000" dirty="0" smtClean="0"/>
              <a:t>заслуг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83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     -  Народная артистка СССР (1950)Лауреат Государственной премии (1941, за роль Марьяны Бажан в фильме «Трактористы»)-</a:t>
            </a:r>
          </a:p>
          <a:p>
            <a:pPr>
              <a:buNone/>
            </a:pPr>
            <a:r>
              <a:rPr lang="ru-RU" sz="6400" b="1" dirty="0" smtClean="0"/>
              <a:t>     - Лауреат Государственной премии (1942, за роль </a:t>
            </a:r>
            <a:r>
              <a:rPr lang="ru-RU" sz="6400" b="1" dirty="0" err="1" smtClean="0"/>
              <a:t>Глаши</a:t>
            </a:r>
            <a:r>
              <a:rPr lang="ru-RU" sz="6400" b="1" dirty="0" smtClean="0"/>
              <a:t> Новиковой в фильме «Свинарка и пастух»)</a:t>
            </a:r>
            <a:br>
              <a:rPr lang="ru-RU" sz="6400" b="1" dirty="0" smtClean="0"/>
            </a:br>
            <a:r>
              <a:rPr lang="ru-RU" sz="6400" b="1" dirty="0" smtClean="0"/>
              <a:t>- Лауреат Государственной премии (1946, за роль Вари Панковой в фильме «В шесть часов вечера после войны»)</a:t>
            </a:r>
            <a:br>
              <a:rPr lang="ru-RU" sz="6400" b="1" dirty="0" smtClean="0"/>
            </a:br>
            <a:r>
              <a:rPr lang="ru-RU" sz="6400" b="1" dirty="0" smtClean="0"/>
              <a:t>- Лауреат Государственной премии (1948, за роль Наташи Малининой в фильме «Сказание о земле Сибирской»)</a:t>
            </a:r>
            <a:br>
              <a:rPr lang="ru-RU" sz="6400" b="1" dirty="0" smtClean="0"/>
            </a:br>
            <a:r>
              <a:rPr lang="ru-RU" sz="6400" b="1" dirty="0" smtClean="0"/>
              <a:t>- Лауреат Государственной премии (1951, за роль Галины </a:t>
            </a:r>
            <a:r>
              <a:rPr lang="ru-RU" sz="6400" b="1" dirty="0" err="1" smtClean="0"/>
              <a:t>Ермолаевны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Пересветовой</a:t>
            </a:r>
            <a:r>
              <a:rPr lang="ru-RU" sz="6400" b="1" dirty="0" smtClean="0"/>
              <a:t> в фильме «Кубанские казаки»)</a:t>
            </a:r>
            <a:br>
              <a:rPr lang="ru-RU" sz="6400" b="1" dirty="0" smtClean="0"/>
            </a:br>
            <a:r>
              <a:rPr lang="ru-RU" sz="6400" b="1" dirty="0" smtClean="0"/>
              <a:t>- Обладательница </a:t>
            </a:r>
            <a:r>
              <a:rPr lang="ru-RU" sz="6400" b="1" dirty="0" err="1" smtClean="0"/>
              <a:t>кинопремия</a:t>
            </a:r>
            <a:r>
              <a:rPr lang="ru-RU" sz="6400" b="1" dirty="0" smtClean="0"/>
              <a:t> «Ника» в номинации «Честь и достоинство» (1997)</a:t>
            </a:r>
            <a:br>
              <a:rPr lang="ru-RU" sz="6400" b="1" dirty="0" smtClean="0"/>
            </a:br>
            <a:r>
              <a:rPr lang="ru-RU" sz="6400" b="1" dirty="0" smtClean="0"/>
              <a:t>- Обладательница приза «За выдающийся вклад в славянский кинематограф» на I МКФ славянских и православных народов «Золотой Витязь» (1992)</a:t>
            </a:r>
            <a:br>
              <a:rPr lang="ru-RU" sz="6400" b="1" dirty="0" smtClean="0"/>
            </a:br>
            <a:r>
              <a:rPr lang="ru-RU" sz="6400" b="1" dirty="0" smtClean="0"/>
              <a:t>- Обладательница приза «Созвездие» - за выдающийся вклад в профессию (1994)</a:t>
            </a:r>
            <a:br>
              <a:rPr lang="ru-RU" sz="6400" b="1" dirty="0" smtClean="0"/>
            </a:br>
            <a:r>
              <a:rPr lang="ru-RU" sz="6400" b="1" dirty="0" smtClean="0"/>
              <a:t>- Обладательница специального приза Дома </a:t>
            </a:r>
            <a:r>
              <a:rPr lang="ru-RU" sz="6400" b="1" dirty="0" err="1" smtClean="0"/>
              <a:t>Ханжонкова</a:t>
            </a:r>
            <a:r>
              <a:rPr lang="ru-RU" sz="6400" b="1" dirty="0" smtClean="0"/>
              <a:t> «Любовь поколений» (1999)</a:t>
            </a:r>
            <a:br>
              <a:rPr lang="ru-RU" sz="6400" b="1" dirty="0" smtClean="0"/>
            </a:br>
            <a:r>
              <a:rPr lang="ru-RU" sz="6400" b="1" dirty="0" smtClean="0"/>
              <a:t>- Кавалер ордена Ленина (1938, за роль в фильме «Богатая невеста»)</a:t>
            </a:r>
            <a:br>
              <a:rPr lang="ru-RU" sz="6400" b="1" dirty="0" smtClean="0"/>
            </a:br>
            <a:r>
              <a:rPr lang="ru-RU" sz="6400" b="1" dirty="0" smtClean="0"/>
              <a:t>- Кавалер ордена Дружбы народов (1983)</a:t>
            </a:r>
            <a:br>
              <a:rPr lang="ru-RU" sz="6400" b="1" dirty="0" smtClean="0"/>
            </a:br>
            <a:r>
              <a:rPr lang="ru-RU" sz="6400" b="1" dirty="0" smtClean="0"/>
              <a:t>- Кавалер ордена Почёта (1998, за большие заслуги в области киноискусства)</a:t>
            </a:r>
            <a:br>
              <a:rPr lang="ru-RU" sz="6400" b="1" dirty="0" smtClean="0"/>
            </a:br>
            <a:r>
              <a:rPr lang="ru-RU" sz="6400" b="1" dirty="0" smtClean="0"/>
              <a:t>- Награждена медалью «За освоение целинных земель»</a:t>
            </a:r>
            <a:br>
              <a:rPr lang="ru-RU" sz="6400" b="1" dirty="0" smtClean="0"/>
            </a:br>
            <a:r>
              <a:rPr lang="ru-RU" sz="6400" b="1" dirty="0" smtClean="0"/>
              <a:t>- Обладательница специального приза Президента Российской Федерации «За выдающийся вклад в развитие российского кино» (2002)</a:t>
            </a: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Память народная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http://chtoby-pomnili.com/preview.php?width=max&amp;dir=1243&amp;id=ladynina_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apad24.ru/uploads/posts/2012-10/1350702715_img_95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524000"/>
            <a:ext cx="35814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644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153400" cy="36575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Благодарю за внимание!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6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Содержание 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Ведение </a:t>
            </a:r>
          </a:p>
          <a:p>
            <a:pPr>
              <a:buNone/>
            </a:pPr>
            <a:r>
              <a:rPr lang="ru-RU" dirty="0" smtClean="0"/>
              <a:t>2. Основная часть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особо одаренная;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знакомство с И. </a:t>
            </a:r>
            <a:r>
              <a:rPr lang="ru-RU" dirty="0" err="1" smtClean="0"/>
              <a:t>Пырьевым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ошибки или невезение;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хочу в ваш колхоз;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Жить надо с восторгом;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великой себя не считаю.</a:t>
            </a:r>
          </a:p>
          <a:p>
            <a:pPr>
              <a:buNone/>
            </a:pPr>
            <a:r>
              <a:rPr lang="ru-RU" dirty="0" smtClean="0"/>
              <a:t>3. Заключение.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 advClick="0" advTm="611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Цель исследовательской работы: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осуществить  поиск свидетельств   творческой  жизни  актрисы  советского  кино,  нашей     землячки  Марины Алексеевны    Ладыниной,   а  также  выяснить  значение  ее  творчества для отечественного кино  и общества.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- изучить литературу по теме;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- изучить свидетельства актеров- современников Ладыниной М.А.;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- узнать о памятнике Ладыниной М.А. в Назарове;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- провести анкетирование представителей разных поколений.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 advClick="0" advTm="611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400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+mn-lt"/>
              </a:rPr>
              <a:t>			</a:t>
            </a:r>
            <a:r>
              <a:rPr lang="ru-RU" sz="2400" dirty="0" smtClean="0">
                <a:latin typeface="+mn-lt"/>
              </a:rPr>
              <a:t> 			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04800"/>
            <a:ext cx="266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Местом рождения Марины Ладыниной считается село Назарово близ города Ачинска Красноярского края. Так записано во всех энциклопедиях.   На самом деле будущая актриса родилась совсем в другом месте - в селе </a:t>
            </a:r>
            <a:r>
              <a:rPr lang="ru-RU" dirty="0" err="1" smtClean="0"/>
              <a:t>Скотинино</a:t>
            </a:r>
            <a:r>
              <a:rPr lang="ru-RU" dirty="0" smtClean="0"/>
              <a:t> Смоленской губернии. Но это название казалось ей неблагозвучным, и она изменила в документах место рождения на село Назарово, куда вместе с родителями переехала в раннем детстве. </a:t>
            </a:r>
            <a:endParaRPr lang="ru-RU" dirty="0"/>
          </a:p>
        </p:txBody>
      </p:sp>
      <p:pic>
        <p:nvPicPr>
          <p:cNvPr id="16" name="Рисунок 15" descr="&amp;Fcy;&amp;ocy;&amp;tcy;&amp;ocy;&amp;gcy;&amp;rcy;&amp;acy;&amp;fcy;&amp;icy;&amp;icy; &amp;Lcy;&amp;acy;&amp;dcy;&amp;ycy;&amp;ncy;&amp;icy;&amp;ncy;&amp;ocy;&amp;jcy; &amp;Mcy;&amp;acy;&amp;rcy;&amp;icy;&amp;ncy;&amp;ycy; &amp;Acy;&amp;lcy;&amp;iecy;&amp;kcy;&amp;scy;&amp;iecy;&amp;iecy;&amp;vcy;&amp;ncy;&amp;ycy; - &quot;&amp;Pcy;&amp;ocy;&amp;dcy;&amp;bcy;&amp;ocy;&amp;rcy;&amp;kcy;&amp;acy; &amp;fcy;&amp;ocy;&amp;tcy;&amp;ocy;&amp;gcy;&amp;rcy;&amp;acy;&amp;fcy;&amp;icy;&amp;jcy;&quot; (4/6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04800"/>
            <a:ext cx="446595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33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Особо одаренная</a:t>
            </a:r>
            <a:endParaRPr lang="ru-RU" dirty="0"/>
          </a:p>
        </p:txBody>
      </p:sp>
      <p:pic>
        <p:nvPicPr>
          <p:cNvPr id="7" name="Содержимое 6" descr="http://ic1.static.km.ru/sites/default/files/imagecache/370/illustrations/article/2012/8/23/RIAN_00005736.LR_.ru__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054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1443840"/>
            <a:ext cx="4038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1929 году волостной комитет комсомола направил Марину Ладынину в Москву поступать в Педагогический институт. Девушка, воспользовавшись представившейся возможностью, поехала и  поступила в ГИТИС!  Члены экзаменационной комиссии Петровский А.П., Москвин И.М., Тарханов М.М., </a:t>
            </a:r>
            <a:r>
              <a:rPr lang="ru-RU" dirty="0" err="1" smtClean="0"/>
              <a:t>Бирман</a:t>
            </a:r>
            <a:r>
              <a:rPr lang="ru-RU" dirty="0" smtClean="0"/>
              <a:t> С.Г., прослушав Ладынину, были настолько потрясены ее дарованием, что на экзаменационном листе  сделали пометку: «особо одаренная» и освободили ее от сдачи общеобразовательных предметов.   </a:t>
            </a:r>
            <a:r>
              <a:rPr lang="ru-RU" b="1" dirty="0" smtClean="0"/>
              <a:t>М. Ладынина в первом фильме «Богатая невеста» </a:t>
            </a:r>
            <a:endParaRPr lang="ru-RU" b="1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80060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Картина «Богатая невеста»  была положена на полку. Помог случай. Весной 1938 года сменилось руководство Кинокомитета: вместо Б. </a:t>
            </a:r>
            <a:r>
              <a:rPr lang="ru-RU" dirty="0" err="1" smtClean="0"/>
              <a:t>Шумяцкого</a:t>
            </a:r>
            <a:r>
              <a:rPr lang="ru-RU" dirty="0" smtClean="0"/>
              <a:t> пришел С. Дукельский. Он  посмотрел «Богатую невесту», пришел от нее в восторг и тут же послал в Кремль. Сталину картина тоже пришлась по душе: фильму была дана зеленая улица. А  режиссер и исполнительница главной роли награждены орденами Ленина..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1143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&amp;Bcy;&amp;ocy;&amp;gcy;&amp;acy;&amp;tcy;&amp;acy;&amp;yacy; &amp;ncy;&amp;iecy;&amp;vcy;&amp;iecy;&amp;scy;&amp;tcy;&amp;a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ocy;&amp;gcy;&amp;acy;&amp;tcy;&amp;acy;&amp;yacy; &amp;ncy;&amp;iecy;&amp;vcy;&amp;iecy;&amp;scy;&amp;tcy;&amp;acy; (Bogataya nevesta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81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Fcy;&amp;ocy;&amp;tcy;&amp;ocy;&amp;gcy;&amp;rcy;&amp;acy;&amp;fcy;&amp;icy;&amp;yacy; &amp;Mcy;&amp;acy;&amp;rcy;&amp;icy;&amp;ncy;&amp;acy; &amp;Lcy;&amp;acy;&amp;dcy;&amp;ycy;&amp;ncy;&amp;icy;&amp;ncy;&amp;acy; (photo Marina Ladynina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499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569115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&amp;Bcy;&amp;ocy;&amp;gcy;&amp;acy;&amp;tcy;&amp;acy;&amp;yacy; &amp;ncy;&amp;iecy;&amp;vcy;&amp;iecy;&amp;scy;&amp;tcy;&amp;acy; (1937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90887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38800" y="1676400"/>
            <a:ext cx="312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«Богатая невеста» - первый фильм </a:t>
            </a:r>
            <a:r>
              <a:rPr lang="ru-RU" dirty="0" err="1" smtClean="0"/>
              <a:t>Пырьева</a:t>
            </a:r>
            <a:r>
              <a:rPr lang="ru-RU" dirty="0" smtClean="0"/>
              <a:t>, снятый в жанре музыкальной комедии. При всей его непритязательности, он пришелся по душе миллионам зрителей. Вся страна с упоением распевала «Марш трактористов», авторами которого были     </a:t>
            </a:r>
          </a:p>
          <a:p>
            <a:r>
              <a:rPr lang="ru-RU" dirty="0" smtClean="0"/>
              <a:t> В. Лебедев-Кумач  и </a:t>
            </a:r>
          </a:p>
          <a:p>
            <a:r>
              <a:rPr lang="ru-RU" dirty="0" smtClean="0"/>
              <a:t>И.  Дунаевский.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моего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105400" y="228600"/>
            <a:ext cx="37338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После такого успеха </a:t>
            </a:r>
            <a:r>
              <a:rPr lang="ru-RU" sz="1800" dirty="0" err="1" smtClean="0"/>
              <a:t>Пырьев</a:t>
            </a:r>
            <a:r>
              <a:rPr lang="ru-RU" sz="1800" dirty="0" smtClean="0"/>
              <a:t> с Ладыниной тут же приступили к съемкам второй картины - «Трактористы». И вновь это была музыкальная комедия из деревенской жизни.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506492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http://www.peoples.ru/art/cinema/actor/ladynina/ladynina_16_legenda_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Fcy;&amp;ocy;&amp;tcy;&amp;ocy;&amp;gcy;&amp;rcy;&amp;acy;&amp;fcy;&amp;icy;&amp;yacy; &amp;Mcy;&amp;acy;&amp;rcy;&amp;icy;&amp;ncy;&amp;acy; &amp;Lcy;&amp;acy;&amp;dcy;&amp;ycy;&amp;ncy;&amp;icy;&amp;ncy;&amp;acy; (photo Marina Ladynina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" y="4038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В фильме «Трактористы» актриса делала все это так, будто уже давно была трактористкой и неоднократно участвовала в мотогонках» (4). Успех картины превзошел все ожидания. Марина Ладынина и Иван </a:t>
            </a:r>
            <a:r>
              <a:rPr lang="ru-RU" dirty="0" err="1" smtClean="0"/>
              <a:t>Пырьев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стали звездами всесоюзной величины, их работа была отмечена Сталинскими премиями. 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228600"/>
            <a:ext cx="3200400" cy="6019799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После «Трактористов», а это были уже военные годы, Иван </a:t>
            </a:r>
            <a:r>
              <a:rPr lang="ru-RU" sz="1800" dirty="0" err="1" smtClean="0"/>
              <a:t>Пырьев</a:t>
            </a:r>
            <a:r>
              <a:rPr lang="ru-RU" sz="1800" dirty="0" smtClean="0"/>
              <a:t> неожиданно решил сменить тематику. Его новая картина «Любимая девушка» была снята в жанре мелодрамы.  Картина получилась посредственной и </a:t>
            </a:r>
            <a:r>
              <a:rPr lang="ru-RU" sz="1800" dirty="0" err="1" smtClean="0"/>
              <a:t>Пырьев</a:t>
            </a:r>
            <a:r>
              <a:rPr lang="ru-RU" sz="1800" dirty="0" smtClean="0"/>
              <a:t> решил вернуться  к деревенской музыкальной комедии. Комедия «Свинарка и пастух» вышла на экраны уже в ноябре 1941 года. Критики тут же окрестили ее «деревенским лубком», а вот зрители приняли ее с огромным восторгом.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chtoby-pomnili.com/preview.php?width=max&amp;dir=1243&amp;id=ladynina_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514</TotalTime>
  <Words>661</Words>
  <Application>Microsoft Office PowerPoint</Application>
  <PresentationFormat>Экран (4:3)</PresentationFormat>
  <Paragraphs>60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Актриса - легенда</vt:lpstr>
      <vt:lpstr>            Содержание :</vt:lpstr>
      <vt:lpstr>Цель исследовательской работы:</vt:lpstr>
      <vt:lpstr>       </vt:lpstr>
      <vt:lpstr>    Особо одаренная</vt:lpstr>
      <vt:lpstr>Презентация PowerPoint</vt:lpstr>
      <vt:lpstr>Презентация PowerPoint</vt:lpstr>
      <vt:lpstr>Награды моего</vt:lpstr>
      <vt:lpstr>Презентация PowerPoint</vt:lpstr>
      <vt:lpstr>Презентация PowerPoint</vt:lpstr>
      <vt:lpstr>Презентация PowerPoint</vt:lpstr>
      <vt:lpstr>Признание заслуг</vt:lpstr>
      <vt:lpstr>Память народная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Мой Прадедушка-моя гордость!</dc:title>
  <dc:creator>семья</dc:creator>
  <cp:lastModifiedBy>USER</cp:lastModifiedBy>
  <cp:revision>89</cp:revision>
  <dcterms:created xsi:type="dcterms:W3CDTF">2014-11-13T18:21:51Z</dcterms:created>
  <dcterms:modified xsi:type="dcterms:W3CDTF">2017-10-18T04:41:55Z</dcterms:modified>
</cp:coreProperties>
</file>