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Delle\Desktop\&#1041;&#1088;&#1077;&#1084;&#1077;&#1085;&#1089;&#1082;&#1080;&#1077;%20&#1084;&#1091;&#1079;&#1099;&#1082;&#1072;&#1085;&#1090;&#1099;%20(&#1075;&#1086;&#1090;&#1086;&#1074;&#1086;)\&#1084;&#1091;&#1079;&#1099;&#1082;&#1072;%20&#1082;%20&#1089;&#1082;&#1072;&#1079;&#1082;&#1077;\&#1084;&#1077;&#1083;&#1086;&#1076;&#1080;&#1103;%20&#1055;&#1072;%20&#1073;&#1072;&#1087;%20&#1087;&#1072;%20&#1073;&#1072;.mp3" TargetMode="External"/><Relationship Id="rId1" Type="http://schemas.openxmlformats.org/officeDocument/2006/relationships/audio" Target="file:///C:\Users\Delle\Downloads\&#1047;&#1072;&#1087;&#1091;&#1089;&#1082;%20&#1076;&#1077;&#1090;&#1077;&#1081;%20&#1074;&#1086;%20II%20&#1043;&#1059;&#1052;%20-%20&#1043;&#1077;&#1085;&#1085;&#1072;&#1076;&#1080;&#1081;%20&#1043;&#1083;&#1072;&#1076;&#1082;&#1086;&#1074;%20--%20&#1084;&#1077;&#1083;&#1086;&#1076;&#1080;&#1103;%20&#1080;&#1079;%20&#1084;&#1091;&#1079;&#1099;&#1082;&#1072;&#1083;&#1100;&#1085;&#1086;&#1081;%20&#1089;&#1082;&#1072;&#1079;&#1082;&#1080;%20-&#1041;&#1088;&#1077;&#1084;&#1077;&#1085;&#1089;&#1082;&#1080;&#1077;%20&#1084;&#1091;&#1079;&#1099;&#1082;&#1072;&#1085;&#1090;&#1099;-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Delle\Downloads\Bremenskie_muzykanty_-_pesnya_razbojnikov_bez_slov_by_DaJiZeR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Delle\Downloads\Bremenskie_muzykanty_-_Luch_solnca_zolotogo_bez_slov_(xMuzic.me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Delle\Downloads\55_Krasivaya_liricheskaya_rep_muzyka_bez_slov_-_Krasivaya_liricheskaya_rep_muzyka_bez_slov_minus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e\Downloads\Garri_Potter_-_Skazochnaya_melodiya_3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2091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43240" y="2071678"/>
            <a:ext cx="5119702" cy="383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52400"/>
            <a:ext cx="7400948" cy="17049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Сказка Братьев Гримм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Бременские</a:t>
            </a:r>
            <a:r>
              <a:rPr lang="ru-RU" dirty="0" smtClean="0">
                <a:solidFill>
                  <a:srgbClr val="002060"/>
                </a:solidFill>
              </a:rPr>
              <a:t> музыканты»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Запуск детей во II ГУМ - Геннадий Гладков -- мелодия из музыкальной сказки -Бременские музыканты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pic>
        <p:nvPicPr>
          <p:cNvPr id="5" name="мелодия Па бап па б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1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91282"/>
            <a:ext cx="4329113" cy="324683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428604"/>
            <a:ext cx="3693982" cy="571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Целый день друзья шагали.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 пришла, они устали.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спать решили лечь,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Петух кричит им весть.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Петух.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Вижу, вижу огонёк.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Путь совсем уж не далёк.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Поспешим туда друзья,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Видно, ждёт нас там еда.</a:t>
            </a:r>
          </a:p>
          <a:p>
            <a:endParaRPr lang="ru-RU" dirty="0"/>
          </a:p>
        </p:txBody>
      </p:sp>
      <p:pic>
        <p:nvPicPr>
          <p:cNvPr id="6" name="Bremenskie_muzykanty_-_pesnya_razbojnikov_bez_slov_by_DaJiZ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1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500174"/>
            <a:ext cx="4757738" cy="356830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428604"/>
            <a:ext cx="3408230" cy="571504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Трубадур,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Ну, будем знакомы!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 к королю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во дворец.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 выступать,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 тоже певец!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я молодец,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тоже таланты,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Пойдёмте со мной!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 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(все хором)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Музыканты!</a:t>
            </a:r>
          </a:p>
          <a:p>
            <a:endParaRPr lang="ru-RU" dirty="0"/>
          </a:p>
        </p:txBody>
      </p:sp>
      <p:pic>
        <p:nvPicPr>
          <p:cNvPr id="6" name="Bremenskie_muzykanty_-_Luch_solnca_zolotogo_bez_slov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1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91282"/>
            <a:ext cx="4329113" cy="324683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357166"/>
            <a:ext cx="3693982" cy="49768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Сказочница: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 прошла, а музыканты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славные таланты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 в грусти и печали,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в лесу и ночевали!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же Король – отец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 свой объезжать дворец.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нечаянно зашел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 – совсем один герой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2091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28605"/>
            <a:ext cx="4400550" cy="292895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500042"/>
            <a:ext cx="3622544" cy="60722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 песню «Ох рано встаёт охрана» Король  обходит свои владения. Вдруг ему  навстречу выбегают разбойники. Танец разбойников вокруг Короля, они обвязывают Короля. Под грустную музыку идут по лесу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музыканты. Король увидел их, кричит им издалека)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Артисты! Скорее ко мне вы бегите!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Спасите, меня вы быстрей развяжите!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моём же лесу меня обокрали.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Разбойники злые верёвкой связали!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(Трубадур с музыкантами подходит, развязывает Короля .)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500042"/>
            <a:ext cx="4194048" cy="56436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Трубадур: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Поможем, конечно,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Отчего не помочь?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поживает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Королевская дочь?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Плохо! Грустит по тебе, удалец…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Пойдём, музыканты, ко мне, во дворец!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(Под музыку все радостно уходят. Заходит Принцесса, смотрит в окно, слышит знакомую музыку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Бременских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музыкантов, удивляется и радуется)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P102091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5228"/>
            <a:ext cx="3971925" cy="2978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1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000240"/>
            <a:ext cx="4257675" cy="319325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500042"/>
            <a:ext cx="4265486" cy="592935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Принцесса: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вижу? Это чудо!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Трубадур взялся откуда?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Неужели он вернулся?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помахал 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(машет ему в ответ)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улыбнулся!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(Принцесса волнуется, мечется по залу)</a:t>
            </a: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(Заходят Король, трубадур, чуть сзади звери, возле двери остаётся охрана)</a:t>
            </a: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Дочка, Трубадур – Спаситель мой!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привёл его с собой.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Принцесса: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Да! Сбылась мечта моя!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веселиться я!</a:t>
            </a:r>
          </a:p>
          <a:p>
            <a:endParaRPr lang="ru-RU" dirty="0"/>
          </a:p>
        </p:txBody>
      </p:sp>
      <p:pic>
        <p:nvPicPr>
          <p:cNvPr id="6" name="55_Krasivaya_liricheskaya_rep_muzyka_bez_slov_-_Krasivaya_liricheskaya_rep_muzyka_bez_slov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500174"/>
            <a:ext cx="6829444" cy="307183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 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создании театра прищепок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принимали участие: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7258072" cy="373857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Автор: Воспитатель 14 группы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МАДОУ  «Колобок» 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Озол</a:t>
            </a:r>
            <a:r>
              <a:rPr lang="ru-RU" sz="2800" b="1" dirty="0" smtClean="0">
                <a:solidFill>
                  <a:srgbClr val="002060"/>
                </a:solidFill>
              </a:rPr>
              <a:t> Ирина Александровна.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Художник: </a:t>
            </a:r>
            <a:r>
              <a:rPr lang="ru-RU" sz="2800" b="1" dirty="0" err="1" smtClean="0">
                <a:solidFill>
                  <a:srgbClr val="002060"/>
                </a:solidFill>
              </a:rPr>
              <a:t>Беренкеева</a:t>
            </a:r>
            <a:r>
              <a:rPr lang="ru-RU" sz="2800" b="1" dirty="0" smtClean="0">
                <a:solidFill>
                  <a:srgbClr val="002060"/>
                </a:solidFill>
              </a:rPr>
              <a:t>  Татьяна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Михайловна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Мама </a:t>
            </a:r>
            <a:r>
              <a:rPr lang="ru-RU" b="1" dirty="0" err="1" smtClean="0">
                <a:solidFill>
                  <a:srgbClr val="FF0000"/>
                </a:solidFill>
              </a:rPr>
              <a:t>Беренкеевой</a:t>
            </a:r>
            <a:r>
              <a:rPr lang="ru-RU" b="1" dirty="0" smtClean="0">
                <a:solidFill>
                  <a:srgbClr val="FF0000"/>
                </a:solidFill>
              </a:rPr>
              <a:t> Арины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PYvoQnIEW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714620"/>
            <a:ext cx="3286130" cy="3571876"/>
          </a:xfrm>
          <a:prstGeom prst="rect">
            <a:avLst/>
          </a:prstGeom>
        </p:spPr>
      </p:pic>
      <p:pic>
        <p:nvPicPr>
          <p:cNvPr id="6" name="Рисунок 5" descr="IXA7aFftAj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43182"/>
            <a:ext cx="3214692" cy="3714776"/>
          </a:xfrm>
          <a:prstGeom prst="rect">
            <a:avLst/>
          </a:prstGeom>
        </p:spPr>
      </p:pic>
      <p:pic>
        <p:nvPicPr>
          <p:cNvPr id="8" name="Garri_Potter_-_Skazochnaya_melodiya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6143644"/>
            <a:ext cx="376238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Озол</a:t>
            </a:r>
            <a:r>
              <a:rPr lang="ru-RU" sz="2800" b="1" dirty="0" smtClean="0">
                <a:solidFill>
                  <a:srgbClr val="002060"/>
                </a:solidFill>
              </a:rPr>
              <a:t> Сергей Владимирович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Мастер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o6SPR5OcB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643182"/>
            <a:ext cx="3071816" cy="3714752"/>
          </a:xfrm>
          <a:prstGeom prst="rect">
            <a:avLst/>
          </a:prstGeom>
        </p:spPr>
      </p:pic>
      <p:pic>
        <p:nvPicPr>
          <p:cNvPr id="5" name="Рисунок 4" descr="istjRB-2pM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643182"/>
            <a:ext cx="357190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15328" cy="5715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 Создавать условия для развития творческой активности детей в театрализованной деятельности. Развивать память, способность, свободно и выразительно говорить текст, используя интонацию.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   Учить детей узнавать героев по характерным признакам.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  Совершенствовать умение детей передавать голоса героев сказки.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  Развивать у детей память, речь.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   Формировать дружеские взаимоотношения.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Сказочница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Принцесса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Трубодур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    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Петух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Разбойники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Предварительная работа: Чтение сказки, просмотр мультфильма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музыканты», выучивание стихов, песен, танцев, подбор музыки и т.д.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Атрибуты: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прищепок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музыканты»: фигурки героев, подставка.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  Совместно с мамой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Беренкеевой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Арины были приготовлены фигурки главных персонажей.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2500306"/>
            <a:ext cx="2357454" cy="317182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357298"/>
            <a:ext cx="4051172" cy="478634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Жил да был один </a:t>
            </a:r>
            <a:r>
              <a:rPr lang="ru-RU" sz="2000" b="1" spc="-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 он нынче не весёл.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Жизнь свою всю – он пахал,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хозяйству помогал,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Каждый день что-то возил,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Постарел, тем хозяина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разозлил.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 Ослика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меня хозяин злой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вернусь к нему домой! </a:t>
            </a:r>
            <a:r>
              <a:rPr lang="ru-RU" sz="2000" b="1" spc="-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И-а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pc="-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и-а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Музыкантом хочу стать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город Бремен буду путь держать.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Автор. 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отправился </a:t>
            </a:r>
            <a:r>
              <a:rPr lang="ru-RU" sz="2000" b="1" spc="-1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000" b="1" spc="-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102090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143248"/>
            <a:ext cx="4686300" cy="321471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857232"/>
            <a:ext cx="3408230" cy="52149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Шёл он, шёл…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 дороге Пса нашёл.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ж такой ты, хмурый, друг,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Может, одолел тебя недуг?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  Пёсика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старый, умный, добрый пёс.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 от хозяина ноги унёс.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меня хотел застрелить,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ему не буду служить. Гав-гав!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А пойдём со мной в город Бремен, будем там уличными музыкантами.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0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857232"/>
            <a:ext cx="5043488" cy="414340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428604"/>
            <a:ext cx="3051040" cy="57864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Шли они, шли. По дороге Кошку нашли.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Пёс и </a:t>
            </a: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 ты хмурая подруга,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 жизни стало худо?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  Кошечки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Мышек ловить я уже не могу,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Старая кошка, на печке лежу.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Хозяйка хотела меня утопить,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Вот, убежала, я хочу жить! Мяу!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пойдём с нами в город Бремен, будем там уличными музыкантами.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91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57364"/>
            <a:ext cx="4329114" cy="334864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1357298"/>
            <a:ext cx="3786214" cy="47863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Шли они, шли, по дороге Петушка нашли.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 такой ты хмурый друг,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одолел тебя недуг?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Песенка Петушка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Ку-ка-ре-ку! на заборе сижу!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Ку-ка-ре-ку! всех утром бужу!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вот солнца мне не видать-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Завтра к столу хотят меня подать.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Пёс, </a:t>
            </a: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Кошка.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пойдем с нами в город Бремен, будем там уличными музыкантами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368</TotalTime>
  <Words>479</Words>
  <PresentationFormat>Экран (4:3)</PresentationFormat>
  <Paragraphs>116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Сказка Братьев Гримм «Бременские музыканты»</vt:lpstr>
      <vt:lpstr>В создании театра прищепок принимали участие:</vt:lpstr>
      <vt:lpstr>Мама Беренкеевой Арины</vt:lpstr>
      <vt:lpstr>Мастер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Бременские музыканты</dc:title>
  <dc:creator>Delle</dc:creator>
  <cp:lastModifiedBy>Delle</cp:lastModifiedBy>
  <cp:revision>41</cp:revision>
  <dcterms:created xsi:type="dcterms:W3CDTF">2017-09-07T12:03:18Z</dcterms:created>
  <dcterms:modified xsi:type="dcterms:W3CDTF">2017-09-16T06:54:23Z</dcterms:modified>
</cp:coreProperties>
</file>