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8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8" autoAdjust="0"/>
  </p:normalViewPr>
  <p:slideViewPr>
    <p:cSldViewPr>
      <p:cViewPr varScale="1">
        <p:scale>
          <a:sx n="67" d="100"/>
          <a:sy n="67" d="100"/>
        </p:scale>
        <p:origin x="-6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800B-7592-4BD7-A6E0-18B2B7C57836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67CD4B-D5E8-4840-ACB9-C9B7EC81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800B-7592-4BD7-A6E0-18B2B7C57836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CD4B-D5E8-4840-ACB9-C9B7EC81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800B-7592-4BD7-A6E0-18B2B7C57836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CD4B-D5E8-4840-ACB9-C9B7EC81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800B-7592-4BD7-A6E0-18B2B7C57836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67CD4B-D5E8-4840-ACB9-C9B7EC81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800B-7592-4BD7-A6E0-18B2B7C57836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CD4B-D5E8-4840-ACB9-C9B7EC8170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800B-7592-4BD7-A6E0-18B2B7C57836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CD4B-D5E8-4840-ACB9-C9B7EC81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800B-7592-4BD7-A6E0-18B2B7C57836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67CD4B-D5E8-4840-ACB9-C9B7EC8170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800B-7592-4BD7-A6E0-18B2B7C57836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CD4B-D5E8-4840-ACB9-C9B7EC81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800B-7592-4BD7-A6E0-18B2B7C57836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CD4B-D5E8-4840-ACB9-C9B7EC81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800B-7592-4BD7-A6E0-18B2B7C57836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CD4B-D5E8-4840-ACB9-C9B7EC81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800B-7592-4BD7-A6E0-18B2B7C57836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CD4B-D5E8-4840-ACB9-C9B7EC8170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35800B-7592-4BD7-A6E0-18B2B7C57836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67CD4B-D5E8-4840-ACB9-C9B7EC8170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ru/documents/decl_conv/declarations/childdec.s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yandsear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Декларация прав ребёнка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429264"/>
            <a:ext cx="564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МБДОУ «Белоснежка»  ЯНАО, г.Ноябрьск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Воспитатель: Горулько Ольга Николаевна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1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Использованные интернет ресурсы: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571612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  <a:hlinkClick r:id="rId3"/>
              </a:rPr>
              <a:t>http://www.un.org/ru/documents/decl_conv/declarations/childdec.shtml</a:t>
            </a:r>
            <a:endParaRPr lang="ru-RU" sz="2000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u="sng" dirty="0" smtClean="0">
              <a:solidFill>
                <a:srgbClr val="C00000"/>
              </a:solidFill>
              <a:cs typeface="Times New Roman" pitchFamily="18" charset="0"/>
              <a:hlinkClick r:id="rId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u="sng" dirty="0" smtClean="0">
                <a:solidFill>
                  <a:srgbClr val="C00000"/>
                </a:solidFill>
                <a:hlinkClick r:id="rId4"/>
              </a:rPr>
              <a:t>http://images.yandex.ru/yandsearch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3815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52864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Генеральная Ассамблея провозглашает настоящую Декларацию прав ребенка с целью обеспечить детям </a:t>
            </a:r>
            <a:endParaRPr lang="en-US" sz="2000" dirty="0" smtClean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счастливое детство и пользование, на их собственное благо и на благо общества, правами и свободами, которые здесь предусмотрены, </a:t>
            </a:r>
            <a:endParaRPr lang="en-US" sz="2000" dirty="0" smtClean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и призывает родителей, мужчин и женщин как отдельных лиц, а также добровольные организации, местные власти и национальные</a:t>
            </a:r>
            <a:endParaRPr lang="en-US" sz="2000" dirty="0" smtClean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правительства к тому, чтобы они признали и старались соблюдать эти права путем законодательных и других мер, постепенно </a:t>
            </a:r>
            <a:endParaRPr lang="en-US" sz="2000" dirty="0" smtClean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принимаемых в соответствии со следующими принципами:</a:t>
            </a:r>
            <a:endParaRPr lang="ru-RU" sz="2000" dirty="0" smtClean="0">
              <a:solidFill>
                <a:srgbClr val="C00000"/>
              </a:solidFill>
              <a:latin typeface="+mj-lt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8067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85786" y="285729"/>
            <a:ext cx="7572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Все дети имеют одинаковые права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5429264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независимо от пола, цвета кожи, религии, </a:t>
            </a: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возраста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9221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357554" y="928670"/>
            <a:ext cx="5072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Ребёнок имеет  право на имя и гражданство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17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Ребенок имеет право на здоровые рост и </a:t>
            </a:r>
            <a:r>
              <a:rPr lang="ru-RU" sz="2800" b="1" dirty="0" smtClean="0">
                <a:solidFill>
                  <a:srgbClr val="FF0000"/>
                </a:solidFill>
              </a:rPr>
              <a:t>развитие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357826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 так же право на надлежащие питание, жилище, развлечения и медицинское обслуживание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858280" cy="572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28794" y="714356"/>
            <a:ext cx="6858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Ребенок, который является неполноценным в физическом, психическом или социальном отношении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000240"/>
            <a:ext cx="5429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имеет право на  специальные режим, образование и заботу, необходимые ввиду его особого состояния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42372" cy="62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57422" y="214290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Ребенок имеет право на  любовь и понимание. Он должен расти в семье, либо на попечении людей, которые ему создадут достойные условия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86873" cy="577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4348" y="571480"/>
            <a:ext cx="471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Ребенок имеет право на получение образования, которое должно быть бесплатным и обязательным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87945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785794"/>
            <a:ext cx="3857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Ребенок имеет право на  защиту от всех форм небрежного отношения, жестокости и эксплуатации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409</TotalTime>
  <Words>228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Пользователь</cp:lastModifiedBy>
  <cp:revision>34</cp:revision>
  <dcterms:created xsi:type="dcterms:W3CDTF">2014-04-16T09:42:55Z</dcterms:created>
  <dcterms:modified xsi:type="dcterms:W3CDTF">2016-01-11T09:11:31Z</dcterms:modified>
</cp:coreProperties>
</file>