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6B802-9FB1-4C46-A8D4-E0C3F7A56D50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7AB2D-D859-4699-B4D6-3DED5A1036BD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понимать поэтический текст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94DA9E1-1204-4741-BF35-342974496811}" type="parTrans" cxnId="{D3A4A135-C221-464A-88DE-D2BFD79436C6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AEF7105-E4A1-4E6F-A8EA-981B434724E8}" type="sibTrans" cxnId="{D3A4A135-C221-464A-88DE-D2BFD79436C6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03FC588-F770-46DE-93A7-8F25D9F9DEAE}">
      <dgm:prSet phldrT="[Текст]"/>
      <dgm:spPr/>
      <dgm:t>
        <a:bodyPr/>
        <a:lstStyle/>
        <a:p>
          <a:r>
            <a:rPr lang="ru-RU" b="1" i="1" smtClean="0">
              <a:solidFill>
                <a:schemeClr val="bg1">
                  <a:lumMod val="95000"/>
                  <a:lumOff val="5000"/>
                </a:schemeClr>
              </a:solidFill>
            </a:rPr>
            <a:t>анализировать его композицию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D7B4FE9-3575-4E44-B763-A58365A7D4D9}" type="parTrans" cxnId="{9EA515D1-F685-4C27-ABA1-58E2F74F5D8D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CF4ECF1-295C-419B-8FFE-B984AC4FC4CD}" type="sibTrans" cxnId="{9EA515D1-F685-4C27-ABA1-58E2F74F5D8D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2B70990-C3C7-4303-B050-441D7DB11EFE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давать характеристику ЛГ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9752F5A-CE0C-4750-AAC9-F32E12455FBA}" type="parTrans" cxnId="{BDE04009-B245-4D86-BB63-561D29C675CE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DBC968B-5AB0-44C1-86B4-BA4FA142FB54}" type="sibTrans" cxnId="{BDE04009-B245-4D86-BB63-561D29C675CE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D2F8CFC-1249-49BA-A371-EC02C83671B6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определять авторскую позицию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2ADDCDD-CCE2-4CB5-826F-1159E9DD2380}" type="parTrans" cxnId="{DB8CFD24-5695-4111-B2FE-5FC0F11B0708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817862E-EE4C-47EF-B600-55F8797C7A53}" type="sibTrans" cxnId="{DB8CFD24-5695-4111-B2FE-5FC0F11B0708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0803A25-3D40-46F5-A9D5-0241ABC5CEAC}" type="pres">
      <dgm:prSet presAssocID="{AC56B802-9FB1-4C46-A8D4-E0C3F7A56D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64F1C-B1B7-4B06-AF7B-7FA1168E3998}" type="pres">
      <dgm:prSet presAssocID="{AC56B802-9FB1-4C46-A8D4-E0C3F7A56D50}" presName="dummyMaxCanvas" presStyleCnt="0">
        <dgm:presLayoutVars/>
      </dgm:prSet>
      <dgm:spPr/>
    </dgm:pt>
    <dgm:pt modelId="{06EE573B-AF8C-4EB8-9F8D-73A59755A17D}" type="pres">
      <dgm:prSet presAssocID="{AC56B802-9FB1-4C46-A8D4-E0C3F7A56D5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659FD-2AE7-48E0-90F2-35A1F309800D}" type="pres">
      <dgm:prSet presAssocID="{AC56B802-9FB1-4C46-A8D4-E0C3F7A56D5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E9567-8E84-421C-A892-1A8A9C023BD6}" type="pres">
      <dgm:prSet presAssocID="{AC56B802-9FB1-4C46-A8D4-E0C3F7A56D5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51DD1-A137-4099-A3FE-49C11DE72CDD}" type="pres">
      <dgm:prSet presAssocID="{AC56B802-9FB1-4C46-A8D4-E0C3F7A56D50}" presName="FourNodes_4" presStyleLbl="node1" presStyleIdx="3" presStyleCnt="4" custScaleX="102978" custLinFactNeighborX="193" custLinFactNeighborY="-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B749E-EC7A-499B-B62F-35073064687D}" type="pres">
      <dgm:prSet presAssocID="{AC56B802-9FB1-4C46-A8D4-E0C3F7A56D5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2B237-AE1D-496B-B6F5-0C3E97EBA74F}" type="pres">
      <dgm:prSet presAssocID="{AC56B802-9FB1-4C46-A8D4-E0C3F7A56D5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3A343-4F85-421D-A998-566905777829}" type="pres">
      <dgm:prSet presAssocID="{AC56B802-9FB1-4C46-A8D4-E0C3F7A56D5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EA74A-5614-4EE7-9106-7420DEEAD472}" type="pres">
      <dgm:prSet presAssocID="{AC56B802-9FB1-4C46-A8D4-E0C3F7A56D5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38FA9-428D-4352-BC9F-6DE369CC6B9C}" type="pres">
      <dgm:prSet presAssocID="{AC56B802-9FB1-4C46-A8D4-E0C3F7A56D5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7858F-3565-45CC-A9EA-39BBE9DB2CEA}" type="pres">
      <dgm:prSet presAssocID="{AC56B802-9FB1-4C46-A8D4-E0C3F7A56D5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D27E7-69DA-4FE7-9035-5953CD40C009}" type="pres">
      <dgm:prSet presAssocID="{AC56B802-9FB1-4C46-A8D4-E0C3F7A56D5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6949E2-1D56-4FA9-BB70-8150290100D5}" type="presOf" srcId="{8D2F8CFC-1249-49BA-A371-EC02C83671B6}" destId="{A8251DD1-A137-4099-A3FE-49C11DE72CDD}" srcOrd="0" destOrd="0" presId="urn:microsoft.com/office/officeart/2005/8/layout/vProcess5"/>
    <dgm:cxn modelId="{0C1D6E9F-E598-47D1-95A8-5FF615E4BD9A}" type="presOf" srcId="{8D2F8CFC-1249-49BA-A371-EC02C83671B6}" destId="{AEFD27E7-69DA-4FE7-9035-5953CD40C009}" srcOrd="1" destOrd="0" presId="urn:microsoft.com/office/officeart/2005/8/layout/vProcess5"/>
    <dgm:cxn modelId="{E891AA9E-32F8-4ABF-AB2A-E2164A7307F0}" type="presOf" srcId="{A03FC588-F770-46DE-93A7-8F25D9F9DEAE}" destId="{7B138FA9-428D-4352-BC9F-6DE369CC6B9C}" srcOrd="1" destOrd="0" presId="urn:microsoft.com/office/officeart/2005/8/layout/vProcess5"/>
    <dgm:cxn modelId="{931EE1B4-7725-4687-B3DD-EDCA81EA2DD9}" type="presOf" srcId="{B737AB2D-D859-4699-B4D6-3DED5A1036BD}" destId="{D05EA74A-5614-4EE7-9106-7420DEEAD472}" srcOrd="1" destOrd="0" presId="urn:microsoft.com/office/officeart/2005/8/layout/vProcess5"/>
    <dgm:cxn modelId="{69EAB135-AA07-4799-9969-19FDECBF2371}" type="presOf" srcId="{FDBC968B-5AB0-44C1-86B4-BA4FA142FB54}" destId="{7223A343-4F85-421D-A998-566905777829}" srcOrd="0" destOrd="0" presId="urn:microsoft.com/office/officeart/2005/8/layout/vProcess5"/>
    <dgm:cxn modelId="{DB8CFD24-5695-4111-B2FE-5FC0F11B0708}" srcId="{AC56B802-9FB1-4C46-A8D4-E0C3F7A56D50}" destId="{8D2F8CFC-1249-49BA-A371-EC02C83671B6}" srcOrd="3" destOrd="0" parTransId="{72ADDCDD-CCE2-4CB5-826F-1159E9DD2380}" sibTransId="{6817862E-EE4C-47EF-B600-55F8797C7A53}"/>
    <dgm:cxn modelId="{3A758CFA-14F8-4177-8622-0B107CC32F47}" type="presOf" srcId="{42B70990-C3C7-4303-B050-441D7DB11EFE}" destId="{1E1E9567-8E84-421C-A892-1A8A9C023BD6}" srcOrd="0" destOrd="0" presId="urn:microsoft.com/office/officeart/2005/8/layout/vProcess5"/>
    <dgm:cxn modelId="{45E429FF-B10F-4533-80CF-7049998ECF32}" type="presOf" srcId="{AC56B802-9FB1-4C46-A8D4-E0C3F7A56D50}" destId="{E0803A25-3D40-46F5-A9D5-0241ABC5CEAC}" srcOrd="0" destOrd="0" presId="urn:microsoft.com/office/officeart/2005/8/layout/vProcess5"/>
    <dgm:cxn modelId="{F729EFCD-0B5D-4FF3-B7C9-41A67F11B549}" type="presOf" srcId="{A03FC588-F770-46DE-93A7-8F25D9F9DEAE}" destId="{394659FD-2AE7-48E0-90F2-35A1F309800D}" srcOrd="0" destOrd="0" presId="urn:microsoft.com/office/officeart/2005/8/layout/vProcess5"/>
    <dgm:cxn modelId="{D493FFDF-B297-4941-9AF6-876BB1F3A7F2}" type="presOf" srcId="{1CF4ECF1-295C-419B-8FFE-B984AC4FC4CD}" destId="{68D2B237-AE1D-496B-B6F5-0C3E97EBA74F}" srcOrd="0" destOrd="0" presId="urn:microsoft.com/office/officeart/2005/8/layout/vProcess5"/>
    <dgm:cxn modelId="{DF8876FE-9B31-42C9-B38E-965186AD7BA8}" type="presOf" srcId="{2AEF7105-E4A1-4E6F-A8EA-981B434724E8}" destId="{FBBB749E-EC7A-499B-B62F-35073064687D}" srcOrd="0" destOrd="0" presId="urn:microsoft.com/office/officeart/2005/8/layout/vProcess5"/>
    <dgm:cxn modelId="{D3A4A135-C221-464A-88DE-D2BFD79436C6}" srcId="{AC56B802-9FB1-4C46-A8D4-E0C3F7A56D50}" destId="{B737AB2D-D859-4699-B4D6-3DED5A1036BD}" srcOrd="0" destOrd="0" parTransId="{994DA9E1-1204-4741-BF35-342974496811}" sibTransId="{2AEF7105-E4A1-4E6F-A8EA-981B434724E8}"/>
    <dgm:cxn modelId="{E78EABEC-9A5A-4CC3-80CB-E716B63ACD4A}" type="presOf" srcId="{B737AB2D-D859-4699-B4D6-3DED5A1036BD}" destId="{06EE573B-AF8C-4EB8-9F8D-73A59755A17D}" srcOrd="0" destOrd="0" presId="urn:microsoft.com/office/officeart/2005/8/layout/vProcess5"/>
    <dgm:cxn modelId="{9EA515D1-F685-4C27-ABA1-58E2F74F5D8D}" srcId="{AC56B802-9FB1-4C46-A8D4-E0C3F7A56D50}" destId="{A03FC588-F770-46DE-93A7-8F25D9F9DEAE}" srcOrd="1" destOrd="0" parTransId="{9D7B4FE9-3575-4E44-B763-A58365A7D4D9}" sibTransId="{1CF4ECF1-295C-419B-8FFE-B984AC4FC4CD}"/>
    <dgm:cxn modelId="{BDE04009-B245-4D86-BB63-561D29C675CE}" srcId="{AC56B802-9FB1-4C46-A8D4-E0C3F7A56D50}" destId="{42B70990-C3C7-4303-B050-441D7DB11EFE}" srcOrd="2" destOrd="0" parTransId="{89752F5A-CE0C-4750-AAC9-F32E12455FBA}" sibTransId="{FDBC968B-5AB0-44C1-86B4-BA4FA142FB54}"/>
    <dgm:cxn modelId="{D9EF94FF-7EA3-4612-9DFE-382316708D7C}" type="presOf" srcId="{42B70990-C3C7-4303-B050-441D7DB11EFE}" destId="{FC07858F-3565-45CC-A9EA-39BBE9DB2CEA}" srcOrd="1" destOrd="0" presId="urn:microsoft.com/office/officeart/2005/8/layout/vProcess5"/>
    <dgm:cxn modelId="{16885959-489C-4F90-9E01-9BD4F57BAD03}" type="presParOf" srcId="{E0803A25-3D40-46F5-A9D5-0241ABC5CEAC}" destId="{01164F1C-B1B7-4B06-AF7B-7FA1168E3998}" srcOrd="0" destOrd="0" presId="urn:microsoft.com/office/officeart/2005/8/layout/vProcess5"/>
    <dgm:cxn modelId="{2B4BCDD6-6A27-483C-8B9C-6172C1A83BA5}" type="presParOf" srcId="{E0803A25-3D40-46F5-A9D5-0241ABC5CEAC}" destId="{06EE573B-AF8C-4EB8-9F8D-73A59755A17D}" srcOrd="1" destOrd="0" presId="urn:microsoft.com/office/officeart/2005/8/layout/vProcess5"/>
    <dgm:cxn modelId="{803F18F9-204D-445B-9771-DBB088CE4822}" type="presParOf" srcId="{E0803A25-3D40-46F5-A9D5-0241ABC5CEAC}" destId="{394659FD-2AE7-48E0-90F2-35A1F309800D}" srcOrd="2" destOrd="0" presId="urn:microsoft.com/office/officeart/2005/8/layout/vProcess5"/>
    <dgm:cxn modelId="{977ED300-1C00-482C-868A-61ED9D4F1292}" type="presParOf" srcId="{E0803A25-3D40-46F5-A9D5-0241ABC5CEAC}" destId="{1E1E9567-8E84-421C-A892-1A8A9C023BD6}" srcOrd="3" destOrd="0" presId="urn:microsoft.com/office/officeart/2005/8/layout/vProcess5"/>
    <dgm:cxn modelId="{52489E02-AF55-456B-9EFA-3E5AD1CEBDB3}" type="presParOf" srcId="{E0803A25-3D40-46F5-A9D5-0241ABC5CEAC}" destId="{A8251DD1-A137-4099-A3FE-49C11DE72CDD}" srcOrd="4" destOrd="0" presId="urn:microsoft.com/office/officeart/2005/8/layout/vProcess5"/>
    <dgm:cxn modelId="{55061153-8BA3-427A-9039-5DAE950B0B7B}" type="presParOf" srcId="{E0803A25-3D40-46F5-A9D5-0241ABC5CEAC}" destId="{FBBB749E-EC7A-499B-B62F-35073064687D}" srcOrd="5" destOrd="0" presId="urn:microsoft.com/office/officeart/2005/8/layout/vProcess5"/>
    <dgm:cxn modelId="{4B4E4FE8-0587-4787-920C-130E93C42320}" type="presParOf" srcId="{E0803A25-3D40-46F5-A9D5-0241ABC5CEAC}" destId="{68D2B237-AE1D-496B-B6F5-0C3E97EBA74F}" srcOrd="6" destOrd="0" presId="urn:microsoft.com/office/officeart/2005/8/layout/vProcess5"/>
    <dgm:cxn modelId="{077505C2-234B-43F6-88A1-1377E2525C3F}" type="presParOf" srcId="{E0803A25-3D40-46F5-A9D5-0241ABC5CEAC}" destId="{7223A343-4F85-421D-A998-566905777829}" srcOrd="7" destOrd="0" presId="urn:microsoft.com/office/officeart/2005/8/layout/vProcess5"/>
    <dgm:cxn modelId="{06226D63-8FB3-459F-B933-4F72CE7C20C7}" type="presParOf" srcId="{E0803A25-3D40-46F5-A9D5-0241ABC5CEAC}" destId="{D05EA74A-5614-4EE7-9106-7420DEEAD472}" srcOrd="8" destOrd="0" presId="urn:microsoft.com/office/officeart/2005/8/layout/vProcess5"/>
    <dgm:cxn modelId="{37D41C23-61AC-44D5-A864-7FBF15634B46}" type="presParOf" srcId="{E0803A25-3D40-46F5-A9D5-0241ABC5CEAC}" destId="{7B138FA9-428D-4352-BC9F-6DE369CC6B9C}" srcOrd="9" destOrd="0" presId="urn:microsoft.com/office/officeart/2005/8/layout/vProcess5"/>
    <dgm:cxn modelId="{1AF8280A-9DB6-41E5-A451-62D47380D4C5}" type="presParOf" srcId="{E0803A25-3D40-46F5-A9D5-0241ABC5CEAC}" destId="{FC07858F-3565-45CC-A9EA-39BBE9DB2CEA}" srcOrd="10" destOrd="0" presId="urn:microsoft.com/office/officeart/2005/8/layout/vProcess5"/>
    <dgm:cxn modelId="{E42C2284-88F6-4DAA-AA6A-870DBFA2D2DB}" type="presParOf" srcId="{E0803A25-3D40-46F5-A9D5-0241ABC5CEAC}" destId="{AEFD27E7-69DA-4FE7-9035-5953CD40C00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D3DB8-9773-401B-A5F6-086ED757BA53}" type="doc">
      <dgm:prSet loTypeId="urn:microsoft.com/office/officeart/2011/layout/HexagonRadial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7C88D-10C3-49FD-A988-E84311ED401F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1941-1945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5938930-5553-4B7C-942D-02758FEF6ECD}" type="parTrans" cxnId="{51E7F01E-B045-4C50-BCDC-C409DEBBE478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F18D294-F2C4-4998-9B88-61338F1EBD22}" type="sibTrans" cxnId="{51E7F01E-B045-4C50-BCDC-C409DEBBE478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28803D8-132C-4FD0-8B59-905A078704AE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1953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07204BE-3882-447C-93D8-2E04CFB2D560}" type="parTrans" cxnId="{50158E77-79A5-42A5-A2CA-04F23296DA3B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1F24E2D-8855-45B8-83F2-491377D8A7B5}" type="sibTrans" cxnId="{50158E77-79A5-42A5-A2CA-04F23296DA3B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AF547EA-5262-47F0-B7F6-A7EACB75ABE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1958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4A573DF-7174-401F-B8A7-6B5A6489719D}" type="parTrans" cxnId="{AD80C55A-51FF-4FCA-8CD7-0FE79AC7ACEE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9135F56-B130-4F01-BCF1-8070D0758B6A}" type="sibTrans" cxnId="{AD80C55A-51FF-4FCA-8CD7-0FE79AC7ACEE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4E8ADDD-FBBF-4E7E-8197-AFC814F06928}">
      <dgm:prSet phldrT="[Текст]"/>
      <dgm:spPr/>
      <dgm:t>
        <a:bodyPr/>
        <a:lstStyle/>
        <a:p>
          <a:r>
            <a:rPr lang="ru-RU" b="1" i="1" smtClean="0">
              <a:solidFill>
                <a:schemeClr val="bg1">
                  <a:lumMod val="95000"/>
                  <a:lumOff val="5000"/>
                </a:schemeClr>
              </a:solidFill>
            </a:rPr>
            <a:t>1938-1946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092E5E4-E7F3-468B-A368-8FFA57B02498}" type="parTrans" cxnId="{B751C6B8-E214-4E37-BFC0-7169DAAD86F1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70FB473-367B-488F-8EF6-82FB0D866DBB}" type="sibTrans" cxnId="{B751C6B8-E214-4E37-BFC0-7169DAAD86F1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67BBB06-4116-40C1-9B45-6F3E8C4764F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1917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3FE6D46-5E39-48D5-847D-D033EC575EFB}" type="parTrans" cxnId="{B257E267-D501-4C0A-8A07-EB1A81364644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20AEAFC-32CF-45EC-A906-F6FEDABBBB9C}" type="sibTrans" cxnId="{B257E267-D501-4C0A-8A07-EB1A81364644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11AC47F-1AEF-47FC-B783-34ACB12C2EC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???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99225D4-A986-4720-87E5-496D4F825F9B}" type="parTrans" cxnId="{1F7C41EB-93BE-4047-8513-AF4A22F5035A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189C7FA-8158-4461-814E-67F0E2FE8391}" type="sibTrans" cxnId="{1F7C41EB-93BE-4047-8513-AF4A22F5035A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BFE27D1-FC71-4CA1-9C4C-8B9B0F0B0B4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1903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969EED6-F833-4EA8-B694-8C86E115D41E}" type="sibTrans" cxnId="{597FDA10-379D-45D6-85DD-21BF0B97440B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3F901B7-44BC-4C34-8C8C-D4375667908E}" type="parTrans" cxnId="{597FDA10-379D-45D6-85DD-21BF0B97440B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CBEAF21-B0AF-4A92-AA14-AFFA36306224}" type="pres">
      <dgm:prSet presAssocID="{E4FD3DB8-9773-401B-A5F6-086ED757BA5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9939C3-0E81-490F-A10E-CC1D356D5849}" type="pres">
      <dgm:prSet presAssocID="{E11AC47F-1AEF-47FC-B783-34ACB12C2EC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9F0EE632-74E3-4176-9121-C70BACADD7EC}" type="pres">
      <dgm:prSet presAssocID="{ABFE27D1-FC71-4CA1-9C4C-8B9B0F0B0B41}" presName="Accent1" presStyleCnt="0"/>
      <dgm:spPr/>
    </dgm:pt>
    <dgm:pt modelId="{AAA84816-5F80-4D91-B60C-F5C4D9828058}" type="pres">
      <dgm:prSet presAssocID="{ABFE27D1-FC71-4CA1-9C4C-8B9B0F0B0B41}" presName="Accent" presStyleLbl="bgShp" presStyleIdx="0" presStyleCnt="6"/>
      <dgm:spPr/>
    </dgm:pt>
    <dgm:pt modelId="{B87CADB3-2FD6-4BA0-BB4C-0FF2E1249E6E}" type="pres">
      <dgm:prSet presAssocID="{ABFE27D1-FC71-4CA1-9C4C-8B9B0F0B0B4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CF7AC-E9C7-44AB-A46F-85CCA56DC377}" type="pres">
      <dgm:prSet presAssocID="{C67BBB06-4116-40C1-9B45-6F3E8C4764F8}" presName="Accent2" presStyleCnt="0"/>
      <dgm:spPr/>
    </dgm:pt>
    <dgm:pt modelId="{F98C43A9-34A5-4936-9B80-E531B82A4132}" type="pres">
      <dgm:prSet presAssocID="{C67BBB06-4116-40C1-9B45-6F3E8C4764F8}" presName="Accent" presStyleLbl="bgShp" presStyleIdx="1" presStyleCnt="6"/>
      <dgm:spPr/>
    </dgm:pt>
    <dgm:pt modelId="{9746C024-8FD3-4D15-878C-854B1B49A946}" type="pres">
      <dgm:prSet presAssocID="{C67BBB06-4116-40C1-9B45-6F3E8C4764F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8BB97-5F6D-45AC-96A8-BFCA58BA063D}" type="pres">
      <dgm:prSet presAssocID="{2207C88D-10C3-49FD-A988-E84311ED401F}" presName="Accent3" presStyleCnt="0"/>
      <dgm:spPr/>
    </dgm:pt>
    <dgm:pt modelId="{1FCEC0BB-C490-4E42-8D81-FAECC67E53AD}" type="pres">
      <dgm:prSet presAssocID="{2207C88D-10C3-49FD-A988-E84311ED401F}" presName="Accent" presStyleLbl="bgShp" presStyleIdx="2" presStyleCnt="6"/>
      <dgm:spPr/>
    </dgm:pt>
    <dgm:pt modelId="{B1238C60-C8BF-447D-9462-BAE78FCC3ADD}" type="pres">
      <dgm:prSet presAssocID="{2207C88D-10C3-49FD-A988-E84311ED401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219F9-68D7-412F-AE7B-6D6EF4AFFC09}" type="pres">
      <dgm:prSet presAssocID="{14E8ADDD-FBBF-4E7E-8197-AFC814F06928}" presName="Accent4" presStyleCnt="0"/>
      <dgm:spPr/>
    </dgm:pt>
    <dgm:pt modelId="{B3F8DD83-0799-4695-B52A-0E1A1FC6A73F}" type="pres">
      <dgm:prSet presAssocID="{14E8ADDD-FBBF-4E7E-8197-AFC814F06928}" presName="Accent" presStyleLbl="bgShp" presStyleIdx="3" presStyleCnt="6"/>
      <dgm:spPr/>
    </dgm:pt>
    <dgm:pt modelId="{B6ADC7CC-1F05-40AA-8F0F-557BE7106B87}" type="pres">
      <dgm:prSet presAssocID="{14E8ADDD-FBBF-4E7E-8197-AFC814F0692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339FE-48F4-428D-9D75-178976117613}" type="pres">
      <dgm:prSet presAssocID="{428803D8-132C-4FD0-8B59-905A078704AE}" presName="Accent5" presStyleCnt="0"/>
      <dgm:spPr/>
    </dgm:pt>
    <dgm:pt modelId="{E77E542A-6542-491E-8CC4-EFADE051BF07}" type="pres">
      <dgm:prSet presAssocID="{428803D8-132C-4FD0-8B59-905A078704AE}" presName="Accent" presStyleLbl="bgShp" presStyleIdx="4" presStyleCnt="6"/>
      <dgm:spPr/>
    </dgm:pt>
    <dgm:pt modelId="{4703A149-4662-48E7-8857-CF99B9EBC3C7}" type="pres">
      <dgm:prSet presAssocID="{428803D8-132C-4FD0-8B59-905A078704A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F7A23-91C6-434E-A95C-49DB73862054}" type="pres">
      <dgm:prSet presAssocID="{DAF547EA-5262-47F0-B7F6-A7EACB75ABE8}" presName="Accent6" presStyleCnt="0"/>
      <dgm:spPr/>
    </dgm:pt>
    <dgm:pt modelId="{24022AE5-DB22-4CE1-A894-BF936FC9A97C}" type="pres">
      <dgm:prSet presAssocID="{DAF547EA-5262-47F0-B7F6-A7EACB75ABE8}" presName="Accent" presStyleLbl="bgShp" presStyleIdx="5" presStyleCnt="6"/>
      <dgm:spPr/>
    </dgm:pt>
    <dgm:pt modelId="{587FAC7D-ADB8-4749-A733-226BEF4020C1}" type="pres">
      <dgm:prSet presAssocID="{DAF547EA-5262-47F0-B7F6-A7EACB75ABE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42E79-F74D-4478-BC90-0997D17DD2B0}" type="presOf" srcId="{ABFE27D1-FC71-4CA1-9C4C-8B9B0F0B0B41}" destId="{B87CADB3-2FD6-4BA0-BB4C-0FF2E1249E6E}" srcOrd="0" destOrd="0" presId="urn:microsoft.com/office/officeart/2011/layout/HexagonRadial"/>
    <dgm:cxn modelId="{2AE8CB49-9720-4D01-A9EF-DE25E0875E18}" type="presOf" srcId="{14E8ADDD-FBBF-4E7E-8197-AFC814F06928}" destId="{B6ADC7CC-1F05-40AA-8F0F-557BE7106B87}" srcOrd="0" destOrd="0" presId="urn:microsoft.com/office/officeart/2011/layout/HexagonRadial"/>
    <dgm:cxn modelId="{4C27A058-3578-4830-91D8-DEE9541F20B4}" type="presOf" srcId="{DAF547EA-5262-47F0-B7F6-A7EACB75ABE8}" destId="{587FAC7D-ADB8-4749-A733-226BEF4020C1}" srcOrd="0" destOrd="0" presId="urn:microsoft.com/office/officeart/2011/layout/HexagonRadial"/>
    <dgm:cxn modelId="{D0B27371-2F50-4D02-A5AF-1F11CFF4C168}" type="presOf" srcId="{2207C88D-10C3-49FD-A988-E84311ED401F}" destId="{B1238C60-C8BF-447D-9462-BAE78FCC3ADD}" srcOrd="0" destOrd="0" presId="urn:microsoft.com/office/officeart/2011/layout/HexagonRadial"/>
    <dgm:cxn modelId="{1F7C41EB-93BE-4047-8513-AF4A22F5035A}" srcId="{E4FD3DB8-9773-401B-A5F6-086ED757BA53}" destId="{E11AC47F-1AEF-47FC-B783-34ACB12C2EC1}" srcOrd="0" destOrd="0" parTransId="{199225D4-A986-4720-87E5-496D4F825F9B}" sibTransId="{3189C7FA-8158-4461-814E-67F0E2FE8391}"/>
    <dgm:cxn modelId="{50158E77-79A5-42A5-A2CA-04F23296DA3B}" srcId="{E11AC47F-1AEF-47FC-B783-34ACB12C2EC1}" destId="{428803D8-132C-4FD0-8B59-905A078704AE}" srcOrd="4" destOrd="0" parTransId="{E07204BE-3882-447C-93D8-2E04CFB2D560}" sibTransId="{B1F24E2D-8855-45B8-83F2-491377D8A7B5}"/>
    <dgm:cxn modelId="{24956C5B-E876-407A-89AA-118A043C5F79}" type="presOf" srcId="{428803D8-132C-4FD0-8B59-905A078704AE}" destId="{4703A149-4662-48E7-8857-CF99B9EBC3C7}" srcOrd="0" destOrd="0" presId="urn:microsoft.com/office/officeart/2011/layout/HexagonRadial"/>
    <dgm:cxn modelId="{597FDA10-379D-45D6-85DD-21BF0B97440B}" srcId="{E11AC47F-1AEF-47FC-B783-34ACB12C2EC1}" destId="{ABFE27D1-FC71-4CA1-9C4C-8B9B0F0B0B41}" srcOrd="0" destOrd="0" parTransId="{C3F901B7-44BC-4C34-8C8C-D4375667908E}" sibTransId="{1969EED6-F833-4EA8-B694-8C86E115D41E}"/>
    <dgm:cxn modelId="{B751C6B8-E214-4E37-BFC0-7169DAAD86F1}" srcId="{E11AC47F-1AEF-47FC-B783-34ACB12C2EC1}" destId="{14E8ADDD-FBBF-4E7E-8197-AFC814F06928}" srcOrd="3" destOrd="0" parTransId="{A092E5E4-E7F3-468B-A368-8FFA57B02498}" sibTransId="{B70FB473-367B-488F-8EF6-82FB0D866DBB}"/>
    <dgm:cxn modelId="{03E5C2FC-7049-4F64-BF3F-058968713EBF}" type="presOf" srcId="{C67BBB06-4116-40C1-9B45-6F3E8C4764F8}" destId="{9746C024-8FD3-4D15-878C-854B1B49A946}" srcOrd="0" destOrd="0" presId="urn:microsoft.com/office/officeart/2011/layout/HexagonRadial"/>
    <dgm:cxn modelId="{AD80C55A-51FF-4FCA-8CD7-0FE79AC7ACEE}" srcId="{E11AC47F-1AEF-47FC-B783-34ACB12C2EC1}" destId="{DAF547EA-5262-47F0-B7F6-A7EACB75ABE8}" srcOrd="5" destOrd="0" parTransId="{14A573DF-7174-401F-B8A7-6B5A6489719D}" sibTransId="{19135F56-B130-4F01-BCF1-8070D0758B6A}"/>
    <dgm:cxn modelId="{3F3A6472-F53C-4832-8404-19100D48AFBB}" type="presOf" srcId="{E11AC47F-1AEF-47FC-B783-34ACB12C2EC1}" destId="{149939C3-0E81-490F-A10E-CC1D356D5849}" srcOrd="0" destOrd="0" presId="urn:microsoft.com/office/officeart/2011/layout/HexagonRadial"/>
    <dgm:cxn modelId="{B257E267-D501-4C0A-8A07-EB1A81364644}" srcId="{E11AC47F-1AEF-47FC-B783-34ACB12C2EC1}" destId="{C67BBB06-4116-40C1-9B45-6F3E8C4764F8}" srcOrd="1" destOrd="0" parTransId="{B3FE6D46-5E39-48D5-847D-D033EC575EFB}" sibTransId="{420AEAFC-32CF-45EC-A906-F6FEDABBBB9C}"/>
    <dgm:cxn modelId="{51E7F01E-B045-4C50-BCDC-C409DEBBE478}" srcId="{E11AC47F-1AEF-47FC-B783-34ACB12C2EC1}" destId="{2207C88D-10C3-49FD-A988-E84311ED401F}" srcOrd="2" destOrd="0" parTransId="{35938930-5553-4B7C-942D-02758FEF6ECD}" sibTransId="{FF18D294-F2C4-4998-9B88-61338F1EBD22}"/>
    <dgm:cxn modelId="{E547137B-F240-418E-905C-CF260D3779D1}" type="presOf" srcId="{E4FD3DB8-9773-401B-A5F6-086ED757BA53}" destId="{DCBEAF21-B0AF-4A92-AA14-AFFA36306224}" srcOrd="0" destOrd="0" presId="urn:microsoft.com/office/officeart/2011/layout/HexagonRadial"/>
    <dgm:cxn modelId="{8D4AC756-7404-4764-B869-952C5A5AF1FC}" type="presParOf" srcId="{DCBEAF21-B0AF-4A92-AA14-AFFA36306224}" destId="{149939C3-0E81-490F-A10E-CC1D356D5849}" srcOrd="0" destOrd="0" presId="urn:microsoft.com/office/officeart/2011/layout/HexagonRadial"/>
    <dgm:cxn modelId="{FF8151DB-64AC-494A-AA03-9EED8B319195}" type="presParOf" srcId="{DCBEAF21-B0AF-4A92-AA14-AFFA36306224}" destId="{9F0EE632-74E3-4176-9121-C70BACADD7EC}" srcOrd="1" destOrd="0" presId="urn:microsoft.com/office/officeart/2011/layout/HexagonRadial"/>
    <dgm:cxn modelId="{F414D70C-26E7-444E-9030-CE940B07FC8D}" type="presParOf" srcId="{9F0EE632-74E3-4176-9121-C70BACADD7EC}" destId="{AAA84816-5F80-4D91-B60C-F5C4D9828058}" srcOrd="0" destOrd="0" presId="urn:microsoft.com/office/officeart/2011/layout/HexagonRadial"/>
    <dgm:cxn modelId="{9DE363CA-CAFC-41F8-BBC1-47537F5EC770}" type="presParOf" srcId="{DCBEAF21-B0AF-4A92-AA14-AFFA36306224}" destId="{B87CADB3-2FD6-4BA0-BB4C-0FF2E1249E6E}" srcOrd="2" destOrd="0" presId="urn:microsoft.com/office/officeart/2011/layout/HexagonRadial"/>
    <dgm:cxn modelId="{2524AA5F-2044-4ED3-B4D2-FE089EE727DF}" type="presParOf" srcId="{DCBEAF21-B0AF-4A92-AA14-AFFA36306224}" destId="{A51CF7AC-E9C7-44AB-A46F-85CCA56DC377}" srcOrd="3" destOrd="0" presId="urn:microsoft.com/office/officeart/2011/layout/HexagonRadial"/>
    <dgm:cxn modelId="{3A69B68D-26B7-4A68-890C-092A6A7D0F24}" type="presParOf" srcId="{A51CF7AC-E9C7-44AB-A46F-85CCA56DC377}" destId="{F98C43A9-34A5-4936-9B80-E531B82A4132}" srcOrd="0" destOrd="0" presId="urn:microsoft.com/office/officeart/2011/layout/HexagonRadial"/>
    <dgm:cxn modelId="{7656AFE2-E395-4A9F-8AE6-085F00ACA906}" type="presParOf" srcId="{DCBEAF21-B0AF-4A92-AA14-AFFA36306224}" destId="{9746C024-8FD3-4D15-878C-854B1B49A946}" srcOrd="4" destOrd="0" presId="urn:microsoft.com/office/officeart/2011/layout/HexagonRadial"/>
    <dgm:cxn modelId="{D406CA91-7D5B-4849-A032-239BC847A9D0}" type="presParOf" srcId="{DCBEAF21-B0AF-4A92-AA14-AFFA36306224}" destId="{D598BB97-5F6D-45AC-96A8-BFCA58BA063D}" srcOrd="5" destOrd="0" presId="urn:microsoft.com/office/officeart/2011/layout/HexagonRadial"/>
    <dgm:cxn modelId="{8896A99F-567C-47A8-8EF3-6A6D93C8B3A4}" type="presParOf" srcId="{D598BB97-5F6D-45AC-96A8-BFCA58BA063D}" destId="{1FCEC0BB-C490-4E42-8D81-FAECC67E53AD}" srcOrd="0" destOrd="0" presId="urn:microsoft.com/office/officeart/2011/layout/HexagonRadial"/>
    <dgm:cxn modelId="{24D16DB6-6884-4398-9C34-59420CB75DFF}" type="presParOf" srcId="{DCBEAF21-B0AF-4A92-AA14-AFFA36306224}" destId="{B1238C60-C8BF-447D-9462-BAE78FCC3ADD}" srcOrd="6" destOrd="0" presId="urn:microsoft.com/office/officeart/2011/layout/HexagonRadial"/>
    <dgm:cxn modelId="{C55886EE-A2C5-4F9A-B98A-F12F1E082BC2}" type="presParOf" srcId="{DCBEAF21-B0AF-4A92-AA14-AFFA36306224}" destId="{9D9219F9-68D7-412F-AE7B-6D6EF4AFFC09}" srcOrd="7" destOrd="0" presId="urn:microsoft.com/office/officeart/2011/layout/HexagonRadial"/>
    <dgm:cxn modelId="{0732E1FD-BC98-42DB-A566-5AC2C4D67C45}" type="presParOf" srcId="{9D9219F9-68D7-412F-AE7B-6D6EF4AFFC09}" destId="{B3F8DD83-0799-4695-B52A-0E1A1FC6A73F}" srcOrd="0" destOrd="0" presId="urn:microsoft.com/office/officeart/2011/layout/HexagonRadial"/>
    <dgm:cxn modelId="{4E8B4494-9BFB-4EF1-8994-D62AA1001144}" type="presParOf" srcId="{DCBEAF21-B0AF-4A92-AA14-AFFA36306224}" destId="{B6ADC7CC-1F05-40AA-8F0F-557BE7106B87}" srcOrd="8" destOrd="0" presId="urn:microsoft.com/office/officeart/2011/layout/HexagonRadial"/>
    <dgm:cxn modelId="{D0914E0E-B5D8-4D0A-8262-FA8AA0D1E84D}" type="presParOf" srcId="{DCBEAF21-B0AF-4A92-AA14-AFFA36306224}" destId="{B83339FE-48F4-428D-9D75-178976117613}" srcOrd="9" destOrd="0" presId="urn:microsoft.com/office/officeart/2011/layout/HexagonRadial"/>
    <dgm:cxn modelId="{7097770B-8255-468A-9D5E-F1446D13C1E6}" type="presParOf" srcId="{B83339FE-48F4-428D-9D75-178976117613}" destId="{E77E542A-6542-491E-8CC4-EFADE051BF07}" srcOrd="0" destOrd="0" presId="urn:microsoft.com/office/officeart/2011/layout/HexagonRadial"/>
    <dgm:cxn modelId="{B2AD6D52-5C4F-4C16-909C-288030737D43}" type="presParOf" srcId="{DCBEAF21-B0AF-4A92-AA14-AFFA36306224}" destId="{4703A149-4662-48E7-8857-CF99B9EBC3C7}" srcOrd="10" destOrd="0" presId="urn:microsoft.com/office/officeart/2011/layout/HexagonRadial"/>
    <dgm:cxn modelId="{9D79E349-B12C-4742-9268-F7A1ABF19836}" type="presParOf" srcId="{DCBEAF21-B0AF-4A92-AA14-AFFA36306224}" destId="{5F3F7A23-91C6-434E-A95C-49DB73862054}" srcOrd="11" destOrd="0" presId="urn:microsoft.com/office/officeart/2011/layout/HexagonRadial"/>
    <dgm:cxn modelId="{ED84936F-960C-47AB-B2ED-D0899F341070}" type="presParOf" srcId="{5F3F7A23-91C6-434E-A95C-49DB73862054}" destId="{24022AE5-DB22-4CE1-A894-BF936FC9A97C}" srcOrd="0" destOrd="0" presId="urn:microsoft.com/office/officeart/2011/layout/HexagonRadial"/>
    <dgm:cxn modelId="{3579DF93-7D21-48A0-B4A7-8D9889E38862}" type="presParOf" srcId="{DCBEAF21-B0AF-4A92-AA14-AFFA36306224}" destId="{587FAC7D-ADB8-4749-A733-226BEF4020C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4B7F2-83D0-4A33-AB7A-F3C9708EE1B1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4FFD3B-9107-4441-BDC4-D31AE48FDCA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Что можно сказать о характере поэта по его портрету? 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2840D98-1857-42A6-A0CB-738FE6D6A105}" type="parTrans" cxnId="{6860BB2D-3595-48CB-B120-7A229422D34D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2C18DE9-9218-4442-AD79-5A1CCFB20E9A}" type="sibTrans" cxnId="{6860BB2D-3595-48CB-B120-7A229422D34D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AE0C60D-8C6F-41F0-9EB7-2196C751C5ED}">
      <dgm:prSet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Можно ли по портрету сказать, какое у него сердце?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75F5CB3-278F-41BF-9CA2-A3D83D3B3656}" type="parTrans" cxnId="{27BB2D9B-18A3-4B59-9969-AB18918263F9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AF95521-1A2B-4CF1-BFEB-76C87CC54EC9}" type="sibTrans" cxnId="{27BB2D9B-18A3-4B59-9969-AB18918263F9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5D3580E-8A19-4778-AF6A-0085DC94D6C7}">
      <dgm:prSet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А вот что об этом сказал сам поэт:  «Стихотворение подобно  </a:t>
          </a:r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человеку - </a:t>
          </a:r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у него есть лицо. Ум и сердце»  </a:t>
          </a:r>
        </a:p>
      </dgm:t>
    </dgm:pt>
    <dgm:pt modelId="{F8E04298-0020-46C3-9492-6D2B86870E24}" type="parTrans" cxnId="{3B721AD4-D68A-4EFC-A147-AD8A70B5F865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CB95B90-F4DE-466B-9602-DFFDDBF0B593}" type="sibTrans" cxnId="{3B721AD4-D68A-4EFC-A147-AD8A70B5F865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B59850B-BB25-4051-8AB8-9CA099027D84}" type="pres">
      <dgm:prSet presAssocID="{2F74B7F2-83D0-4A33-AB7A-F3C9708EE1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EE603-1DC4-4982-A750-A2AADE6042D3}" type="pres">
      <dgm:prSet presAssocID="{2F74B7F2-83D0-4A33-AB7A-F3C9708EE1B1}" presName="dummyMaxCanvas" presStyleCnt="0">
        <dgm:presLayoutVars/>
      </dgm:prSet>
      <dgm:spPr/>
    </dgm:pt>
    <dgm:pt modelId="{F4E19811-F916-48C6-98F8-DA28E2347B14}" type="pres">
      <dgm:prSet presAssocID="{2F74B7F2-83D0-4A33-AB7A-F3C9708EE1B1}" presName="ThreeNodes_1" presStyleLbl="node1" presStyleIdx="0" presStyleCnt="3" custLinFactNeighborX="-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2326C-7B36-46F2-94C1-A6E67C11D310}" type="pres">
      <dgm:prSet presAssocID="{2F74B7F2-83D0-4A33-AB7A-F3C9708EE1B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22EB5-C202-4E94-857E-978D17CCD9BC}" type="pres">
      <dgm:prSet presAssocID="{2F74B7F2-83D0-4A33-AB7A-F3C9708EE1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0D6D5-9AB2-432C-B611-40A192887BA4}" type="pres">
      <dgm:prSet presAssocID="{2F74B7F2-83D0-4A33-AB7A-F3C9708EE1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B88BE-323D-4476-8972-B636E96BBA35}" type="pres">
      <dgm:prSet presAssocID="{2F74B7F2-83D0-4A33-AB7A-F3C9708EE1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3C450-3602-4768-BA3D-5CE71787237E}" type="pres">
      <dgm:prSet presAssocID="{2F74B7F2-83D0-4A33-AB7A-F3C9708EE1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F9FAE-0089-440A-860D-8C6436431F28}" type="pres">
      <dgm:prSet presAssocID="{2F74B7F2-83D0-4A33-AB7A-F3C9708EE1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9DD0A-581B-459A-B924-530EBEA5F328}" type="pres">
      <dgm:prSet presAssocID="{2F74B7F2-83D0-4A33-AB7A-F3C9708EE1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18B20-7515-4B06-95BB-5CBA98E05FCB}" type="presOf" srcId="{82C18DE9-9218-4442-AD79-5A1CCFB20E9A}" destId="{01E0D6D5-9AB2-432C-B611-40A192887BA4}" srcOrd="0" destOrd="0" presId="urn:microsoft.com/office/officeart/2005/8/layout/vProcess5"/>
    <dgm:cxn modelId="{2FE7D2AA-319A-44C6-9C21-52C5CB11495E}" type="presOf" srcId="{2AE0C60D-8C6F-41F0-9EB7-2196C751C5ED}" destId="{F75F9FAE-0089-440A-860D-8C6436431F28}" srcOrd="1" destOrd="0" presId="urn:microsoft.com/office/officeart/2005/8/layout/vProcess5"/>
    <dgm:cxn modelId="{C8D8D75F-B89C-47E1-B368-5C2B77C381D8}" type="presOf" srcId="{AAF95521-1A2B-4CF1-BFEB-76C87CC54EC9}" destId="{F44B88BE-323D-4476-8972-B636E96BBA35}" srcOrd="0" destOrd="0" presId="urn:microsoft.com/office/officeart/2005/8/layout/vProcess5"/>
    <dgm:cxn modelId="{8050DF8A-77F9-4863-B6DA-E20BAB8D9F1A}" type="presOf" srcId="{D5D3580E-8A19-4778-AF6A-0085DC94D6C7}" destId="{8A922EB5-C202-4E94-857E-978D17CCD9BC}" srcOrd="0" destOrd="0" presId="urn:microsoft.com/office/officeart/2005/8/layout/vProcess5"/>
    <dgm:cxn modelId="{D986BA4A-163A-46AB-A6E0-CD03838E251A}" type="presOf" srcId="{2AE0C60D-8C6F-41F0-9EB7-2196C751C5ED}" destId="{1B32326C-7B36-46F2-94C1-A6E67C11D310}" srcOrd="0" destOrd="0" presId="urn:microsoft.com/office/officeart/2005/8/layout/vProcess5"/>
    <dgm:cxn modelId="{0BDFBA54-CAEF-4D50-8927-0887D5566E7D}" type="presOf" srcId="{D5D3580E-8A19-4778-AF6A-0085DC94D6C7}" destId="{6F19DD0A-581B-459A-B924-530EBEA5F328}" srcOrd="1" destOrd="0" presId="urn:microsoft.com/office/officeart/2005/8/layout/vProcess5"/>
    <dgm:cxn modelId="{27BB2D9B-18A3-4B59-9969-AB18918263F9}" srcId="{2F74B7F2-83D0-4A33-AB7A-F3C9708EE1B1}" destId="{2AE0C60D-8C6F-41F0-9EB7-2196C751C5ED}" srcOrd="1" destOrd="0" parTransId="{775F5CB3-278F-41BF-9CA2-A3D83D3B3656}" sibTransId="{AAF95521-1A2B-4CF1-BFEB-76C87CC54EC9}"/>
    <dgm:cxn modelId="{C069DBF7-14AB-4BDB-A61F-D4139D6B9E82}" type="presOf" srcId="{3F4FFD3B-9107-4441-BDC4-D31AE48FDCA0}" destId="{F4E19811-F916-48C6-98F8-DA28E2347B14}" srcOrd="0" destOrd="0" presId="urn:microsoft.com/office/officeart/2005/8/layout/vProcess5"/>
    <dgm:cxn modelId="{3B721AD4-D68A-4EFC-A147-AD8A70B5F865}" srcId="{2F74B7F2-83D0-4A33-AB7A-F3C9708EE1B1}" destId="{D5D3580E-8A19-4778-AF6A-0085DC94D6C7}" srcOrd="2" destOrd="0" parTransId="{F8E04298-0020-46C3-9492-6D2B86870E24}" sibTransId="{7CB95B90-F4DE-466B-9602-DFFDDBF0B593}"/>
    <dgm:cxn modelId="{6860BB2D-3595-48CB-B120-7A229422D34D}" srcId="{2F74B7F2-83D0-4A33-AB7A-F3C9708EE1B1}" destId="{3F4FFD3B-9107-4441-BDC4-D31AE48FDCA0}" srcOrd="0" destOrd="0" parTransId="{02840D98-1857-42A6-A0CB-738FE6D6A105}" sibTransId="{82C18DE9-9218-4442-AD79-5A1CCFB20E9A}"/>
    <dgm:cxn modelId="{B49F0F06-417F-4B7F-8346-21141802A832}" type="presOf" srcId="{2F74B7F2-83D0-4A33-AB7A-F3C9708EE1B1}" destId="{6B59850B-BB25-4051-8AB8-9CA099027D84}" srcOrd="0" destOrd="0" presId="urn:microsoft.com/office/officeart/2005/8/layout/vProcess5"/>
    <dgm:cxn modelId="{BBFF5E9A-E89D-4DEA-BF4F-1337FCB65728}" type="presOf" srcId="{3F4FFD3B-9107-4441-BDC4-D31AE48FDCA0}" destId="{9983C450-3602-4768-BA3D-5CE71787237E}" srcOrd="1" destOrd="0" presId="urn:microsoft.com/office/officeart/2005/8/layout/vProcess5"/>
    <dgm:cxn modelId="{232888D6-9738-4DEF-95C7-068C4F2144AD}" type="presParOf" srcId="{6B59850B-BB25-4051-8AB8-9CA099027D84}" destId="{803EE603-1DC4-4982-A750-A2AADE6042D3}" srcOrd="0" destOrd="0" presId="urn:microsoft.com/office/officeart/2005/8/layout/vProcess5"/>
    <dgm:cxn modelId="{41D841E4-2D56-4071-A81D-E5ECBC6875DB}" type="presParOf" srcId="{6B59850B-BB25-4051-8AB8-9CA099027D84}" destId="{F4E19811-F916-48C6-98F8-DA28E2347B14}" srcOrd="1" destOrd="0" presId="urn:microsoft.com/office/officeart/2005/8/layout/vProcess5"/>
    <dgm:cxn modelId="{A9E04BBD-7A9D-4E2F-AF07-76294D131223}" type="presParOf" srcId="{6B59850B-BB25-4051-8AB8-9CA099027D84}" destId="{1B32326C-7B36-46F2-94C1-A6E67C11D310}" srcOrd="2" destOrd="0" presId="urn:microsoft.com/office/officeart/2005/8/layout/vProcess5"/>
    <dgm:cxn modelId="{0C895939-40BF-4F37-A139-5B3D4891DAC4}" type="presParOf" srcId="{6B59850B-BB25-4051-8AB8-9CA099027D84}" destId="{8A922EB5-C202-4E94-857E-978D17CCD9BC}" srcOrd="3" destOrd="0" presId="urn:microsoft.com/office/officeart/2005/8/layout/vProcess5"/>
    <dgm:cxn modelId="{9204AAB7-4D2D-453A-A666-68E5A09F3287}" type="presParOf" srcId="{6B59850B-BB25-4051-8AB8-9CA099027D84}" destId="{01E0D6D5-9AB2-432C-B611-40A192887BA4}" srcOrd="4" destOrd="0" presId="urn:microsoft.com/office/officeart/2005/8/layout/vProcess5"/>
    <dgm:cxn modelId="{852AC625-1B43-4B0F-A350-BBB541672C55}" type="presParOf" srcId="{6B59850B-BB25-4051-8AB8-9CA099027D84}" destId="{F44B88BE-323D-4476-8972-B636E96BBA35}" srcOrd="5" destOrd="0" presId="urn:microsoft.com/office/officeart/2005/8/layout/vProcess5"/>
    <dgm:cxn modelId="{60A4E6AE-9880-4765-9F43-E6582431F85B}" type="presParOf" srcId="{6B59850B-BB25-4051-8AB8-9CA099027D84}" destId="{9983C450-3602-4768-BA3D-5CE71787237E}" srcOrd="6" destOrd="0" presId="urn:microsoft.com/office/officeart/2005/8/layout/vProcess5"/>
    <dgm:cxn modelId="{552BDF97-4944-49E0-9BF9-372E4F9D29E2}" type="presParOf" srcId="{6B59850B-BB25-4051-8AB8-9CA099027D84}" destId="{F75F9FAE-0089-440A-860D-8C6436431F28}" srcOrd="7" destOrd="0" presId="urn:microsoft.com/office/officeart/2005/8/layout/vProcess5"/>
    <dgm:cxn modelId="{46DCFC1F-36A7-43DA-81E6-78A39C55469D}" type="presParOf" srcId="{6B59850B-BB25-4051-8AB8-9CA099027D84}" destId="{6F19DD0A-581B-459A-B924-530EBEA5F3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594AA-977E-4747-B345-196BA36827C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C9FDBF-B1B6-4324-BD8F-9C126F7FF278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      Что можно сказать о характере поэта по его портрету? 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D77E2D1-1ECB-4B85-8397-D34984E66868}" type="parTrans" cxnId="{96604ECC-21CC-46EB-BE8C-184A96923B97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528380B-E9F3-4C27-877B-DCB626F12892}" type="sibTrans" cxnId="{96604ECC-21CC-46EB-BE8C-184A96923B97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4D296AB-CED8-4517-BB34-633E5D3FEF72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bg1">
                  <a:lumMod val="95000"/>
                  <a:lumOff val="5000"/>
                </a:schemeClr>
              </a:solidFill>
            </a:rPr>
            <a:t>Каким размером написано? Почему? 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20E40CB-6BB6-4DA0-ACBC-4DDB6FF3E275}" type="parTrans" cxnId="{650963D0-3519-44B6-B14C-128028F25873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4CA65B3-824D-4480-BA85-C4245C8C33DD}" type="sibTrans" cxnId="{650963D0-3519-44B6-B14C-128028F25873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07DB188-A6D2-4CC4-A61A-9CD579642572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bg1">
                  <a:lumMod val="95000"/>
                  <a:lumOff val="5000"/>
                </a:schemeClr>
              </a:solidFill>
            </a:rPr>
            <a:t>Есть ли у стихотворения название? Почему?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BEB82FE-A3EF-4CFE-8992-DC5C173284A5}" type="parTrans" cxnId="{EBBFB041-5260-4283-8F3F-8D79DA1957E2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FDB0EA3-1B8B-43C7-AFE2-F52F92E555ED}" type="sibTrans" cxnId="{EBBFB041-5260-4283-8F3F-8D79DA1957E2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BD0680D-05E1-4E39-8799-41180277EE99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bg1">
                  <a:lumMod val="95000"/>
                  <a:lumOff val="5000"/>
                </a:schemeClr>
              </a:solidFill>
            </a:rPr>
            <a:t>А что значит воспитан? 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774BAAD-3DF7-4123-ADFF-67EB15816177}" type="parTrans" cxnId="{BE58E9B5-72D4-493E-889B-DC91A401C525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8F1393A-C06E-4F97-873A-6FB8FBCF6B09}" type="sibTrans" cxnId="{BE58E9B5-72D4-493E-889B-DC91A401C525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04B9A0F-9CAF-4AFF-9140-D80F2884C4B3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bg1">
                  <a:lumMod val="95000"/>
                  <a:lumOff val="5000"/>
                </a:schemeClr>
              </a:solidFill>
            </a:rPr>
            <a:t>Какое главное ключевое слово? Как автор выделяет его и зачем?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CD265E2-316C-4E09-A36E-1D674EE18517}" type="parTrans" cxnId="{D3395B9B-5F2D-4DBE-8889-E9D7167F2A1B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1D0F95E-344C-4E25-959D-70E647B3C44D}" type="sibTrans" cxnId="{D3395B9B-5F2D-4DBE-8889-E9D7167F2A1B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22672C6-30AA-4128-AAB7-B0A2F80EEDA4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bg1">
                  <a:lumMod val="95000"/>
                  <a:lumOff val="5000"/>
                </a:schemeClr>
              </a:solidFill>
            </a:rPr>
            <a:t>Есть ли связь между 1 и последней строфой? Какая?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B56A3A5-42AA-4E3A-978A-B3250763DBBC}" type="parTrans" cxnId="{C1C68936-8EF9-47B6-A049-94618DE17564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0605704-8109-4E0C-B38B-183FF60892E1}" type="sibTrans" cxnId="{C1C68936-8EF9-47B6-A049-94618DE17564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70F9EA6-941C-4062-9C00-39FC079C4140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bg1">
                  <a:lumMod val="95000"/>
                  <a:lumOff val="5000"/>
                </a:schemeClr>
              </a:solidFill>
            </a:rPr>
            <a:t>Как называется такая композиция? 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6FD521A-973F-425D-8B11-F3E0BD0580AD}" type="parTrans" cxnId="{4B8AC172-902D-45D0-9D41-64C0719FC2E2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EB419F3-1913-4494-8066-9F4BBA31C47F}" type="sibTrans" cxnId="{4B8AC172-902D-45D0-9D41-64C0719FC2E2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D638620-70D2-431C-978D-5EF3AC1891E0}">
      <dgm:prSet phldrT="[Текст]"/>
      <dgm:spPr/>
      <dgm:t>
        <a:bodyPr/>
        <a:lstStyle/>
        <a:p>
          <a:endParaRPr lang="ru-RU"/>
        </a:p>
      </dgm:t>
    </dgm:pt>
    <dgm:pt modelId="{69598BB7-3077-447E-B765-F1288A133FA6}" type="parTrans" cxnId="{6F05FE7E-7B15-48AE-B5CB-6DCB71BB167F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8AD4E5B-AC51-467D-B492-EFCE032973B9}" type="sibTrans" cxnId="{6F05FE7E-7B15-48AE-B5CB-6DCB71BB167F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2F7B49C-9CDB-4AED-863E-427791F10CC8}" type="pres">
      <dgm:prSet presAssocID="{530594AA-977E-4747-B345-196BA36827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176E40-EB3A-4219-8EAD-DEC08236DD6D}" type="pres">
      <dgm:prSet presAssocID="{530594AA-977E-4747-B345-196BA36827C9}" presName="Name1" presStyleCnt="0"/>
      <dgm:spPr/>
    </dgm:pt>
    <dgm:pt modelId="{9F73641F-CECD-4DDC-8A47-4AF60FA60948}" type="pres">
      <dgm:prSet presAssocID="{530594AA-977E-4747-B345-196BA36827C9}" presName="cycle" presStyleCnt="0"/>
      <dgm:spPr/>
    </dgm:pt>
    <dgm:pt modelId="{7E774E38-730F-4035-8890-0757CAB643F5}" type="pres">
      <dgm:prSet presAssocID="{530594AA-977E-4747-B345-196BA36827C9}" presName="srcNode" presStyleLbl="node1" presStyleIdx="0" presStyleCnt="7"/>
      <dgm:spPr/>
    </dgm:pt>
    <dgm:pt modelId="{24255BA2-6215-400A-87C7-ABF193F10433}" type="pres">
      <dgm:prSet presAssocID="{530594AA-977E-4747-B345-196BA36827C9}" presName="conn" presStyleLbl="parChTrans1D2" presStyleIdx="0" presStyleCnt="1"/>
      <dgm:spPr/>
      <dgm:t>
        <a:bodyPr/>
        <a:lstStyle/>
        <a:p>
          <a:endParaRPr lang="ru-RU"/>
        </a:p>
      </dgm:t>
    </dgm:pt>
    <dgm:pt modelId="{3D26819E-0A25-4A27-A58C-E9DBCEDFCD79}" type="pres">
      <dgm:prSet presAssocID="{530594AA-977E-4747-B345-196BA36827C9}" presName="extraNode" presStyleLbl="node1" presStyleIdx="0" presStyleCnt="7"/>
      <dgm:spPr/>
    </dgm:pt>
    <dgm:pt modelId="{F7D840D8-5001-445C-9C8C-0933ED8117A4}" type="pres">
      <dgm:prSet presAssocID="{530594AA-977E-4747-B345-196BA36827C9}" presName="dstNode" presStyleLbl="node1" presStyleIdx="0" presStyleCnt="7"/>
      <dgm:spPr/>
    </dgm:pt>
    <dgm:pt modelId="{54D681C3-FE14-47A2-898A-59EA3E25D18B}" type="pres">
      <dgm:prSet presAssocID="{31C9FDBF-B1B6-4324-BD8F-9C126F7FF278}" presName="text_1" presStyleLbl="node1" presStyleIdx="0" presStyleCnt="7" custLinFactNeighborX="-124" custLinFactNeighborY="-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37209-B145-4453-97DC-4623AA2CF063}" type="pres">
      <dgm:prSet presAssocID="{31C9FDBF-B1B6-4324-BD8F-9C126F7FF278}" presName="accent_1" presStyleCnt="0"/>
      <dgm:spPr/>
    </dgm:pt>
    <dgm:pt modelId="{8C29500D-B9A3-4EDE-B8DD-DE244B303878}" type="pres">
      <dgm:prSet presAssocID="{31C9FDBF-B1B6-4324-BD8F-9C126F7FF278}" presName="accentRepeatNode" presStyleLbl="solidFgAcc1" presStyleIdx="0" presStyleCnt="7"/>
      <dgm:spPr/>
    </dgm:pt>
    <dgm:pt modelId="{7A4183D1-0216-4358-8DFA-C20ED393952E}" type="pres">
      <dgm:prSet presAssocID="{34D296AB-CED8-4517-BB34-633E5D3FEF7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BBE4C-8652-476E-B971-A9FBAAA75D85}" type="pres">
      <dgm:prSet presAssocID="{34D296AB-CED8-4517-BB34-633E5D3FEF72}" presName="accent_2" presStyleCnt="0"/>
      <dgm:spPr/>
    </dgm:pt>
    <dgm:pt modelId="{CF0DAEC3-23C5-4782-8343-69375DD9084C}" type="pres">
      <dgm:prSet presAssocID="{34D296AB-CED8-4517-BB34-633E5D3FEF72}" presName="accentRepeatNode" presStyleLbl="solidFgAcc1" presStyleIdx="1" presStyleCnt="7"/>
      <dgm:spPr/>
    </dgm:pt>
    <dgm:pt modelId="{FAB80398-EE84-4F99-94C5-CE3715CAD5D4}" type="pres">
      <dgm:prSet presAssocID="{207DB188-A6D2-4CC4-A61A-9CD57964257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2E2DD-0E6E-47F5-9311-8DBDB4B6B74B}" type="pres">
      <dgm:prSet presAssocID="{207DB188-A6D2-4CC4-A61A-9CD579642572}" presName="accent_3" presStyleCnt="0"/>
      <dgm:spPr/>
    </dgm:pt>
    <dgm:pt modelId="{98D7547A-0330-47F2-B578-7B2CC119340B}" type="pres">
      <dgm:prSet presAssocID="{207DB188-A6D2-4CC4-A61A-9CD579642572}" presName="accentRepeatNode" presStyleLbl="solidFgAcc1" presStyleIdx="2" presStyleCnt="7"/>
      <dgm:spPr/>
    </dgm:pt>
    <dgm:pt modelId="{694EC725-182A-4419-A1CE-41F45AF2705C}" type="pres">
      <dgm:prSet presAssocID="{FBD0680D-05E1-4E39-8799-41180277EE9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70262-F52D-40B4-85E1-651213C4B10B}" type="pres">
      <dgm:prSet presAssocID="{FBD0680D-05E1-4E39-8799-41180277EE99}" presName="accent_4" presStyleCnt="0"/>
      <dgm:spPr/>
    </dgm:pt>
    <dgm:pt modelId="{4E3E994A-F0C4-4647-86AF-1423273B5C6E}" type="pres">
      <dgm:prSet presAssocID="{FBD0680D-05E1-4E39-8799-41180277EE99}" presName="accentRepeatNode" presStyleLbl="solidFgAcc1" presStyleIdx="3" presStyleCnt="7"/>
      <dgm:spPr/>
    </dgm:pt>
    <dgm:pt modelId="{FA0F2325-B8D2-4E2F-B7A2-9F72A8A81D8A}" type="pres">
      <dgm:prSet presAssocID="{404B9A0F-9CAF-4AFF-9140-D80F2884C4B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730DA-657C-4241-A4BE-F71073B8C6FD}" type="pres">
      <dgm:prSet presAssocID="{404B9A0F-9CAF-4AFF-9140-D80F2884C4B3}" presName="accent_5" presStyleCnt="0"/>
      <dgm:spPr/>
    </dgm:pt>
    <dgm:pt modelId="{0A3E9466-5B82-43DD-B5FD-4405AA487C4A}" type="pres">
      <dgm:prSet presAssocID="{404B9A0F-9CAF-4AFF-9140-D80F2884C4B3}" presName="accentRepeatNode" presStyleLbl="solidFgAcc1" presStyleIdx="4" presStyleCnt="7"/>
      <dgm:spPr/>
    </dgm:pt>
    <dgm:pt modelId="{0C237187-CDCF-4ABB-8E1B-B79B7BE28613}" type="pres">
      <dgm:prSet presAssocID="{722672C6-30AA-4128-AAB7-B0A2F80EEDA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32CB-9DC7-4842-8B12-BFDC10910093}" type="pres">
      <dgm:prSet presAssocID="{722672C6-30AA-4128-AAB7-B0A2F80EEDA4}" presName="accent_6" presStyleCnt="0"/>
      <dgm:spPr/>
    </dgm:pt>
    <dgm:pt modelId="{F9B81ED1-C9A1-4ABF-A836-5BC443094F2F}" type="pres">
      <dgm:prSet presAssocID="{722672C6-30AA-4128-AAB7-B0A2F80EEDA4}" presName="accentRepeatNode" presStyleLbl="solidFgAcc1" presStyleIdx="5" presStyleCnt="7"/>
      <dgm:spPr/>
    </dgm:pt>
    <dgm:pt modelId="{91E4C446-F6A3-4F72-9F2E-173FEF7606C3}" type="pres">
      <dgm:prSet presAssocID="{370F9EA6-941C-4062-9C00-39FC079C414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32584-DA25-4962-BC40-EA364CF6BBF9}" type="pres">
      <dgm:prSet presAssocID="{370F9EA6-941C-4062-9C00-39FC079C4140}" presName="accent_7" presStyleCnt="0"/>
      <dgm:spPr/>
    </dgm:pt>
    <dgm:pt modelId="{F6ACE782-A1B6-485A-9573-CE5325A094A8}" type="pres">
      <dgm:prSet presAssocID="{370F9EA6-941C-4062-9C00-39FC079C4140}" presName="accentRepeatNode" presStyleLbl="solidFgAcc1" presStyleIdx="6" presStyleCnt="7"/>
      <dgm:spPr/>
    </dgm:pt>
  </dgm:ptLst>
  <dgm:cxnLst>
    <dgm:cxn modelId="{66C0C1BE-EB36-4EA0-964F-3EB1A6A96337}" type="presOf" srcId="{FBD0680D-05E1-4E39-8799-41180277EE99}" destId="{694EC725-182A-4419-A1CE-41F45AF2705C}" srcOrd="0" destOrd="0" presId="urn:microsoft.com/office/officeart/2008/layout/VerticalCurvedList"/>
    <dgm:cxn modelId="{D3395B9B-5F2D-4DBE-8889-E9D7167F2A1B}" srcId="{530594AA-977E-4747-B345-196BA36827C9}" destId="{404B9A0F-9CAF-4AFF-9140-D80F2884C4B3}" srcOrd="4" destOrd="0" parTransId="{9CD265E2-316C-4E09-A36E-1D674EE18517}" sibTransId="{C1D0F95E-344C-4E25-959D-70E647B3C44D}"/>
    <dgm:cxn modelId="{ED50F1A9-2B70-4CFF-9910-006AA3052EB3}" type="presOf" srcId="{2528380B-E9F3-4C27-877B-DCB626F12892}" destId="{24255BA2-6215-400A-87C7-ABF193F10433}" srcOrd="0" destOrd="0" presId="urn:microsoft.com/office/officeart/2008/layout/VerticalCurvedList"/>
    <dgm:cxn modelId="{8D1BAFD9-AD25-4E5E-9798-78F78DE2153B}" type="presOf" srcId="{370F9EA6-941C-4062-9C00-39FC079C4140}" destId="{91E4C446-F6A3-4F72-9F2E-173FEF7606C3}" srcOrd="0" destOrd="0" presId="urn:microsoft.com/office/officeart/2008/layout/VerticalCurvedList"/>
    <dgm:cxn modelId="{130D82FD-9826-4627-A3AB-B52C62A32B05}" type="presOf" srcId="{34D296AB-CED8-4517-BB34-633E5D3FEF72}" destId="{7A4183D1-0216-4358-8DFA-C20ED393952E}" srcOrd="0" destOrd="0" presId="urn:microsoft.com/office/officeart/2008/layout/VerticalCurvedList"/>
    <dgm:cxn modelId="{2ABB8412-AF3C-4D7F-85A8-4BA2CCFBBFB8}" type="presOf" srcId="{722672C6-30AA-4128-AAB7-B0A2F80EEDA4}" destId="{0C237187-CDCF-4ABB-8E1B-B79B7BE28613}" srcOrd="0" destOrd="0" presId="urn:microsoft.com/office/officeart/2008/layout/VerticalCurvedList"/>
    <dgm:cxn modelId="{6F05FE7E-7B15-48AE-B5CB-6DCB71BB167F}" srcId="{530594AA-977E-4747-B345-196BA36827C9}" destId="{0D638620-70D2-431C-978D-5EF3AC1891E0}" srcOrd="7" destOrd="0" parTransId="{69598BB7-3077-447E-B765-F1288A133FA6}" sibTransId="{58AD4E5B-AC51-467D-B492-EFCE032973B9}"/>
    <dgm:cxn modelId="{EBBFB041-5260-4283-8F3F-8D79DA1957E2}" srcId="{530594AA-977E-4747-B345-196BA36827C9}" destId="{207DB188-A6D2-4CC4-A61A-9CD579642572}" srcOrd="2" destOrd="0" parTransId="{9BEB82FE-A3EF-4CFE-8992-DC5C173284A5}" sibTransId="{1FDB0EA3-1B8B-43C7-AFE2-F52F92E555ED}"/>
    <dgm:cxn modelId="{BE58E9B5-72D4-493E-889B-DC91A401C525}" srcId="{530594AA-977E-4747-B345-196BA36827C9}" destId="{FBD0680D-05E1-4E39-8799-41180277EE99}" srcOrd="3" destOrd="0" parTransId="{2774BAAD-3DF7-4123-ADFF-67EB15816177}" sibTransId="{A8F1393A-C06E-4F97-873A-6FB8FBCF6B09}"/>
    <dgm:cxn modelId="{9311298B-A018-4C47-A574-51C90A048CD4}" type="presOf" srcId="{404B9A0F-9CAF-4AFF-9140-D80F2884C4B3}" destId="{FA0F2325-B8D2-4E2F-B7A2-9F72A8A81D8A}" srcOrd="0" destOrd="0" presId="urn:microsoft.com/office/officeart/2008/layout/VerticalCurvedList"/>
    <dgm:cxn modelId="{4B8AC172-902D-45D0-9D41-64C0719FC2E2}" srcId="{530594AA-977E-4747-B345-196BA36827C9}" destId="{370F9EA6-941C-4062-9C00-39FC079C4140}" srcOrd="6" destOrd="0" parTransId="{B6FD521A-973F-425D-8B11-F3E0BD0580AD}" sibTransId="{8EB419F3-1913-4494-8066-9F4BBA31C47F}"/>
    <dgm:cxn modelId="{96604ECC-21CC-46EB-BE8C-184A96923B97}" srcId="{530594AA-977E-4747-B345-196BA36827C9}" destId="{31C9FDBF-B1B6-4324-BD8F-9C126F7FF278}" srcOrd="0" destOrd="0" parTransId="{5D77E2D1-1ECB-4B85-8397-D34984E66868}" sibTransId="{2528380B-E9F3-4C27-877B-DCB626F12892}"/>
    <dgm:cxn modelId="{C1C68936-8EF9-47B6-A049-94618DE17564}" srcId="{530594AA-977E-4747-B345-196BA36827C9}" destId="{722672C6-30AA-4128-AAB7-B0A2F80EEDA4}" srcOrd="5" destOrd="0" parTransId="{EB56A3A5-42AA-4E3A-978A-B3250763DBBC}" sibTransId="{B0605704-8109-4E0C-B38B-183FF60892E1}"/>
    <dgm:cxn modelId="{650963D0-3519-44B6-B14C-128028F25873}" srcId="{530594AA-977E-4747-B345-196BA36827C9}" destId="{34D296AB-CED8-4517-BB34-633E5D3FEF72}" srcOrd="1" destOrd="0" parTransId="{320E40CB-6BB6-4DA0-ACBC-4DDB6FF3E275}" sibTransId="{C4CA65B3-824D-4480-BA85-C4245C8C33DD}"/>
    <dgm:cxn modelId="{1E2E3E39-9B06-405C-8FA9-E2F4A3C3E664}" type="presOf" srcId="{530594AA-977E-4747-B345-196BA36827C9}" destId="{12F7B49C-9CDB-4AED-863E-427791F10CC8}" srcOrd="0" destOrd="0" presId="urn:microsoft.com/office/officeart/2008/layout/VerticalCurvedList"/>
    <dgm:cxn modelId="{1DBC4210-83E7-48F3-84DF-DDE0786656AC}" type="presOf" srcId="{31C9FDBF-B1B6-4324-BD8F-9C126F7FF278}" destId="{54D681C3-FE14-47A2-898A-59EA3E25D18B}" srcOrd="0" destOrd="0" presId="urn:microsoft.com/office/officeart/2008/layout/VerticalCurvedList"/>
    <dgm:cxn modelId="{449B987E-B923-46E1-861B-64408DC98EB0}" type="presOf" srcId="{207DB188-A6D2-4CC4-A61A-9CD579642572}" destId="{FAB80398-EE84-4F99-94C5-CE3715CAD5D4}" srcOrd="0" destOrd="0" presId="urn:microsoft.com/office/officeart/2008/layout/VerticalCurvedList"/>
    <dgm:cxn modelId="{3D9BA83C-EE05-47E6-9250-4CE33AA5CBAB}" type="presParOf" srcId="{12F7B49C-9CDB-4AED-863E-427791F10CC8}" destId="{C3176E40-EB3A-4219-8EAD-DEC08236DD6D}" srcOrd="0" destOrd="0" presId="urn:microsoft.com/office/officeart/2008/layout/VerticalCurvedList"/>
    <dgm:cxn modelId="{C64574A5-C635-41FA-BA8A-D5A2B9CA3E3B}" type="presParOf" srcId="{C3176E40-EB3A-4219-8EAD-DEC08236DD6D}" destId="{9F73641F-CECD-4DDC-8A47-4AF60FA60948}" srcOrd="0" destOrd="0" presId="urn:microsoft.com/office/officeart/2008/layout/VerticalCurvedList"/>
    <dgm:cxn modelId="{E1965ED7-CA69-4BCD-8D95-60D6D1ED675D}" type="presParOf" srcId="{9F73641F-CECD-4DDC-8A47-4AF60FA60948}" destId="{7E774E38-730F-4035-8890-0757CAB643F5}" srcOrd="0" destOrd="0" presId="urn:microsoft.com/office/officeart/2008/layout/VerticalCurvedList"/>
    <dgm:cxn modelId="{7A816B39-0C8F-4C28-967B-F459A69CF7CD}" type="presParOf" srcId="{9F73641F-CECD-4DDC-8A47-4AF60FA60948}" destId="{24255BA2-6215-400A-87C7-ABF193F10433}" srcOrd="1" destOrd="0" presId="urn:microsoft.com/office/officeart/2008/layout/VerticalCurvedList"/>
    <dgm:cxn modelId="{D633208D-15F2-483A-BB4E-7C0BF4977B31}" type="presParOf" srcId="{9F73641F-CECD-4DDC-8A47-4AF60FA60948}" destId="{3D26819E-0A25-4A27-A58C-E9DBCEDFCD79}" srcOrd="2" destOrd="0" presId="urn:microsoft.com/office/officeart/2008/layout/VerticalCurvedList"/>
    <dgm:cxn modelId="{C80664EB-BC92-4CBB-A726-46BC220AF16F}" type="presParOf" srcId="{9F73641F-CECD-4DDC-8A47-4AF60FA60948}" destId="{F7D840D8-5001-445C-9C8C-0933ED8117A4}" srcOrd="3" destOrd="0" presId="urn:microsoft.com/office/officeart/2008/layout/VerticalCurvedList"/>
    <dgm:cxn modelId="{72918B5F-D8ED-48BA-91F6-1953EF685D51}" type="presParOf" srcId="{C3176E40-EB3A-4219-8EAD-DEC08236DD6D}" destId="{54D681C3-FE14-47A2-898A-59EA3E25D18B}" srcOrd="1" destOrd="0" presId="urn:microsoft.com/office/officeart/2008/layout/VerticalCurvedList"/>
    <dgm:cxn modelId="{E81EA83A-DD46-46C7-962E-7800C8354FBA}" type="presParOf" srcId="{C3176E40-EB3A-4219-8EAD-DEC08236DD6D}" destId="{81C37209-B145-4453-97DC-4623AA2CF063}" srcOrd="2" destOrd="0" presId="urn:microsoft.com/office/officeart/2008/layout/VerticalCurvedList"/>
    <dgm:cxn modelId="{95C6C849-A755-4957-8D8A-FE8162022F7D}" type="presParOf" srcId="{81C37209-B145-4453-97DC-4623AA2CF063}" destId="{8C29500D-B9A3-4EDE-B8DD-DE244B303878}" srcOrd="0" destOrd="0" presId="urn:microsoft.com/office/officeart/2008/layout/VerticalCurvedList"/>
    <dgm:cxn modelId="{623EE386-97E3-442C-AD59-CE367FEE03A5}" type="presParOf" srcId="{C3176E40-EB3A-4219-8EAD-DEC08236DD6D}" destId="{7A4183D1-0216-4358-8DFA-C20ED393952E}" srcOrd="3" destOrd="0" presId="urn:microsoft.com/office/officeart/2008/layout/VerticalCurvedList"/>
    <dgm:cxn modelId="{ED665D3F-0DB1-4BA1-9DF1-F4DEDB533F69}" type="presParOf" srcId="{C3176E40-EB3A-4219-8EAD-DEC08236DD6D}" destId="{79BBBE4C-8652-476E-B971-A9FBAAA75D85}" srcOrd="4" destOrd="0" presId="urn:microsoft.com/office/officeart/2008/layout/VerticalCurvedList"/>
    <dgm:cxn modelId="{8E0CA142-1BA8-4F34-9CF9-AFC64B0BF1B8}" type="presParOf" srcId="{79BBBE4C-8652-476E-B971-A9FBAAA75D85}" destId="{CF0DAEC3-23C5-4782-8343-69375DD9084C}" srcOrd="0" destOrd="0" presId="urn:microsoft.com/office/officeart/2008/layout/VerticalCurvedList"/>
    <dgm:cxn modelId="{3DBA1712-4934-441C-BF32-659073114B52}" type="presParOf" srcId="{C3176E40-EB3A-4219-8EAD-DEC08236DD6D}" destId="{FAB80398-EE84-4F99-94C5-CE3715CAD5D4}" srcOrd="5" destOrd="0" presId="urn:microsoft.com/office/officeart/2008/layout/VerticalCurvedList"/>
    <dgm:cxn modelId="{37EB39A7-0F2D-4651-B327-7DC2ED00479A}" type="presParOf" srcId="{C3176E40-EB3A-4219-8EAD-DEC08236DD6D}" destId="{03E2E2DD-0E6E-47F5-9311-8DBDB4B6B74B}" srcOrd="6" destOrd="0" presId="urn:microsoft.com/office/officeart/2008/layout/VerticalCurvedList"/>
    <dgm:cxn modelId="{4568B566-27D8-4E16-9A93-9988FE2447EE}" type="presParOf" srcId="{03E2E2DD-0E6E-47F5-9311-8DBDB4B6B74B}" destId="{98D7547A-0330-47F2-B578-7B2CC119340B}" srcOrd="0" destOrd="0" presId="urn:microsoft.com/office/officeart/2008/layout/VerticalCurvedList"/>
    <dgm:cxn modelId="{1A3FC556-D2F7-41E3-9E63-5070E908AEA3}" type="presParOf" srcId="{C3176E40-EB3A-4219-8EAD-DEC08236DD6D}" destId="{694EC725-182A-4419-A1CE-41F45AF2705C}" srcOrd="7" destOrd="0" presId="urn:microsoft.com/office/officeart/2008/layout/VerticalCurvedList"/>
    <dgm:cxn modelId="{A93DFF0E-BB7A-44EE-A595-3AC757118973}" type="presParOf" srcId="{C3176E40-EB3A-4219-8EAD-DEC08236DD6D}" destId="{3D070262-F52D-40B4-85E1-651213C4B10B}" srcOrd="8" destOrd="0" presId="urn:microsoft.com/office/officeart/2008/layout/VerticalCurvedList"/>
    <dgm:cxn modelId="{FD540B3A-D825-48AB-B93C-EB34095F2A21}" type="presParOf" srcId="{3D070262-F52D-40B4-85E1-651213C4B10B}" destId="{4E3E994A-F0C4-4647-86AF-1423273B5C6E}" srcOrd="0" destOrd="0" presId="urn:microsoft.com/office/officeart/2008/layout/VerticalCurvedList"/>
    <dgm:cxn modelId="{7C87C1AA-AE97-4FA9-9BA0-1774E0C416C6}" type="presParOf" srcId="{C3176E40-EB3A-4219-8EAD-DEC08236DD6D}" destId="{FA0F2325-B8D2-4E2F-B7A2-9F72A8A81D8A}" srcOrd="9" destOrd="0" presId="urn:microsoft.com/office/officeart/2008/layout/VerticalCurvedList"/>
    <dgm:cxn modelId="{915877F4-70E9-4013-A762-06AAD3363CF5}" type="presParOf" srcId="{C3176E40-EB3A-4219-8EAD-DEC08236DD6D}" destId="{D90730DA-657C-4241-A4BE-F71073B8C6FD}" srcOrd="10" destOrd="0" presId="urn:microsoft.com/office/officeart/2008/layout/VerticalCurvedList"/>
    <dgm:cxn modelId="{E7452781-2415-4AC9-970F-03EBFA042DD9}" type="presParOf" srcId="{D90730DA-657C-4241-A4BE-F71073B8C6FD}" destId="{0A3E9466-5B82-43DD-B5FD-4405AA487C4A}" srcOrd="0" destOrd="0" presId="urn:microsoft.com/office/officeart/2008/layout/VerticalCurvedList"/>
    <dgm:cxn modelId="{1DE31D66-2E96-4EC4-B787-C9B9B618A8C9}" type="presParOf" srcId="{C3176E40-EB3A-4219-8EAD-DEC08236DD6D}" destId="{0C237187-CDCF-4ABB-8E1B-B79B7BE28613}" srcOrd="11" destOrd="0" presId="urn:microsoft.com/office/officeart/2008/layout/VerticalCurvedList"/>
    <dgm:cxn modelId="{850B855E-35F3-46E7-9F8E-A52D0722A6C4}" type="presParOf" srcId="{C3176E40-EB3A-4219-8EAD-DEC08236DD6D}" destId="{66CF32CB-9DC7-4842-8B12-BFDC10910093}" srcOrd="12" destOrd="0" presId="urn:microsoft.com/office/officeart/2008/layout/VerticalCurvedList"/>
    <dgm:cxn modelId="{1B5D5425-E40B-4F7A-8F23-9F60AFCADC37}" type="presParOf" srcId="{66CF32CB-9DC7-4842-8B12-BFDC10910093}" destId="{F9B81ED1-C9A1-4ABF-A836-5BC443094F2F}" srcOrd="0" destOrd="0" presId="urn:microsoft.com/office/officeart/2008/layout/VerticalCurvedList"/>
    <dgm:cxn modelId="{89194B4E-D715-4998-883D-C68E83E0977C}" type="presParOf" srcId="{C3176E40-EB3A-4219-8EAD-DEC08236DD6D}" destId="{91E4C446-F6A3-4F72-9F2E-173FEF7606C3}" srcOrd="13" destOrd="0" presId="urn:microsoft.com/office/officeart/2008/layout/VerticalCurvedList"/>
    <dgm:cxn modelId="{6F4008E3-7B85-4991-B382-270691CD8EDA}" type="presParOf" srcId="{C3176E40-EB3A-4219-8EAD-DEC08236DD6D}" destId="{62232584-DA25-4962-BC40-EA364CF6BBF9}" srcOrd="14" destOrd="0" presId="urn:microsoft.com/office/officeart/2008/layout/VerticalCurvedList"/>
    <dgm:cxn modelId="{197931D9-09D2-4B18-8FE3-964207BAC35B}" type="presParOf" srcId="{62232584-DA25-4962-BC40-EA364CF6BBF9}" destId="{F6ACE782-A1B6-485A-9573-CE5325A094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0594AA-977E-4747-B345-196BA36827C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C9FDBF-B1B6-4324-BD8F-9C126F7FF278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Что замечает в образе природы ЛГ, какие ассоциации у него возникают? 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D77E2D1-1ECB-4B85-8397-D34984E66868}" type="parTrans" cxnId="{96604ECC-21CC-46EB-BE8C-184A96923B97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528380B-E9F3-4C27-877B-DCB626F12892}" type="sibTrans" cxnId="{96604ECC-21CC-46EB-BE8C-184A96923B97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4D296AB-CED8-4517-BB34-633E5D3FEF72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 он характеризует ЛГ?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20E40CB-6BB6-4DA0-ACBC-4DDB6FF3E275}" type="parTrans" cxnId="{650963D0-3519-44B6-B14C-128028F25873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4CA65B3-824D-4480-BA85-C4245C8C33DD}" type="sibTrans" cxnId="{650963D0-3519-44B6-B14C-128028F25873}">
      <dgm:prSet/>
      <dgm:spPr/>
      <dgm:t>
        <a:bodyPr/>
        <a:lstStyle/>
        <a:p>
          <a:endParaRPr lang="ru-RU" sz="1800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06E2C18-7ED6-4E0B-91ED-8A7C8E2E6CDB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bg1">
                  <a:lumMod val="95000"/>
                  <a:lumOff val="5000"/>
                </a:schemeClr>
              </a:solidFill>
            </a:rPr>
            <a:t>Каким видит ЛГ развитие жизни в весенней природе?</a:t>
          </a:r>
          <a:endParaRPr lang="ru-RU" sz="1800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8FF13B9-B763-4485-9CF0-30166C0AA519}" type="parTrans" cxnId="{C27E4294-AA02-40B7-A934-7314EF22F57D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345CA03-EB55-4AFF-89F2-65EDBCF6D527}" type="sibTrans" cxnId="{C27E4294-AA02-40B7-A934-7314EF22F57D}">
      <dgm:prSet/>
      <dgm:spPr/>
      <dgm:t>
        <a:bodyPr/>
        <a:lstStyle/>
        <a:p>
          <a:endParaRPr lang="ru-RU" b="1" i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2F7B49C-9CDB-4AED-863E-427791F10CC8}" type="pres">
      <dgm:prSet presAssocID="{530594AA-977E-4747-B345-196BA36827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176E40-EB3A-4219-8EAD-DEC08236DD6D}" type="pres">
      <dgm:prSet presAssocID="{530594AA-977E-4747-B345-196BA36827C9}" presName="Name1" presStyleCnt="0"/>
      <dgm:spPr/>
    </dgm:pt>
    <dgm:pt modelId="{9F73641F-CECD-4DDC-8A47-4AF60FA60948}" type="pres">
      <dgm:prSet presAssocID="{530594AA-977E-4747-B345-196BA36827C9}" presName="cycle" presStyleCnt="0"/>
      <dgm:spPr/>
    </dgm:pt>
    <dgm:pt modelId="{7E774E38-730F-4035-8890-0757CAB643F5}" type="pres">
      <dgm:prSet presAssocID="{530594AA-977E-4747-B345-196BA36827C9}" presName="srcNode" presStyleLbl="node1" presStyleIdx="0" presStyleCnt="3"/>
      <dgm:spPr/>
    </dgm:pt>
    <dgm:pt modelId="{24255BA2-6215-400A-87C7-ABF193F10433}" type="pres">
      <dgm:prSet presAssocID="{530594AA-977E-4747-B345-196BA36827C9}" presName="conn" presStyleLbl="parChTrans1D2" presStyleIdx="0" presStyleCnt="1"/>
      <dgm:spPr/>
      <dgm:t>
        <a:bodyPr/>
        <a:lstStyle/>
        <a:p>
          <a:endParaRPr lang="ru-RU"/>
        </a:p>
      </dgm:t>
    </dgm:pt>
    <dgm:pt modelId="{3D26819E-0A25-4A27-A58C-E9DBCEDFCD79}" type="pres">
      <dgm:prSet presAssocID="{530594AA-977E-4747-B345-196BA36827C9}" presName="extraNode" presStyleLbl="node1" presStyleIdx="0" presStyleCnt="3"/>
      <dgm:spPr/>
    </dgm:pt>
    <dgm:pt modelId="{F7D840D8-5001-445C-9C8C-0933ED8117A4}" type="pres">
      <dgm:prSet presAssocID="{530594AA-977E-4747-B345-196BA36827C9}" presName="dstNode" presStyleLbl="node1" presStyleIdx="0" presStyleCnt="3"/>
      <dgm:spPr/>
    </dgm:pt>
    <dgm:pt modelId="{54D681C3-FE14-47A2-898A-59EA3E25D18B}" type="pres">
      <dgm:prSet presAssocID="{31C9FDBF-B1B6-4324-BD8F-9C126F7FF278}" presName="text_1" presStyleLbl="node1" presStyleIdx="0" presStyleCnt="3" custScaleX="93612" custLinFactNeighborX="2462" custLinFactNeighborY="1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37209-B145-4453-97DC-4623AA2CF063}" type="pres">
      <dgm:prSet presAssocID="{31C9FDBF-B1B6-4324-BD8F-9C126F7FF278}" presName="accent_1" presStyleCnt="0"/>
      <dgm:spPr/>
    </dgm:pt>
    <dgm:pt modelId="{8C29500D-B9A3-4EDE-B8DD-DE244B303878}" type="pres">
      <dgm:prSet presAssocID="{31C9FDBF-B1B6-4324-BD8F-9C126F7FF278}" presName="accentRepeatNode" presStyleLbl="solidFgAcc1" presStyleIdx="0" presStyleCnt="3" custLinFactNeighborX="8181" custLinFactNeighborY="27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4183D1-0216-4358-8DFA-C20ED393952E}" type="pres">
      <dgm:prSet presAssocID="{34D296AB-CED8-4517-BB34-633E5D3FEF7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BBE4C-8652-476E-B971-A9FBAAA75D85}" type="pres">
      <dgm:prSet presAssocID="{34D296AB-CED8-4517-BB34-633E5D3FEF72}" presName="accent_2" presStyleCnt="0"/>
      <dgm:spPr/>
    </dgm:pt>
    <dgm:pt modelId="{CF0DAEC3-23C5-4782-8343-69375DD9084C}" type="pres">
      <dgm:prSet presAssocID="{34D296AB-CED8-4517-BB34-633E5D3FEF72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CDCC55-0363-4BBB-8D58-60755DCC71DA}" type="pres">
      <dgm:prSet presAssocID="{206E2C18-7ED6-4E0B-91ED-8A7C8E2E6CD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CF8B8-A48D-402D-A6C0-98BBC6C019A6}" type="pres">
      <dgm:prSet presAssocID="{206E2C18-7ED6-4E0B-91ED-8A7C8E2E6CDB}" presName="accent_3" presStyleCnt="0"/>
      <dgm:spPr/>
    </dgm:pt>
    <dgm:pt modelId="{D8169EE7-FB30-4082-A703-EC0C59AF336B}" type="pres">
      <dgm:prSet presAssocID="{206E2C18-7ED6-4E0B-91ED-8A7C8E2E6CDB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27E4294-AA02-40B7-A934-7314EF22F57D}" srcId="{530594AA-977E-4747-B345-196BA36827C9}" destId="{206E2C18-7ED6-4E0B-91ED-8A7C8E2E6CDB}" srcOrd="2" destOrd="0" parTransId="{88FF13B9-B763-4485-9CF0-30166C0AA519}" sibTransId="{5345CA03-EB55-4AFF-89F2-65EDBCF6D527}"/>
    <dgm:cxn modelId="{96604ECC-21CC-46EB-BE8C-184A96923B97}" srcId="{530594AA-977E-4747-B345-196BA36827C9}" destId="{31C9FDBF-B1B6-4324-BD8F-9C126F7FF278}" srcOrd="0" destOrd="0" parTransId="{5D77E2D1-1ECB-4B85-8397-D34984E66868}" sibTransId="{2528380B-E9F3-4C27-877B-DCB626F12892}"/>
    <dgm:cxn modelId="{CCF4CC54-A96E-4417-9A72-FE386D92DC27}" type="presOf" srcId="{530594AA-977E-4747-B345-196BA36827C9}" destId="{12F7B49C-9CDB-4AED-863E-427791F10CC8}" srcOrd="0" destOrd="0" presId="urn:microsoft.com/office/officeart/2008/layout/VerticalCurvedList"/>
    <dgm:cxn modelId="{650963D0-3519-44B6-B14C-128028F25873}" srcId="{530594AA-977E-4747-B345-196BA36827C9}" destId="{34D296AB-CED8-4517-BB34-633E5D3FEF72}" srcOrd="1" destOrd="0" parTransId="{320E40CB-6BB6-4DA0-ACBC-4DDB6FF3E275}" sibTransId="{C4CA65B3-824D-4480-BA85-C4245C8C33DD}"/>
    <dgm:cxn modelId="{1DB28FCD-DFBA-4C17-BECA-2BD22D276090}" type="presOf" srcId="{206E2C18-7ED6-4E0B-91ED-8A7C8E2E6CDB}" destId="{9ECDCC55-0363-4BBB-8D58-60755DCC71DA}" srcOrd="0" destOrd="0" presId="urn:microsoft.com/office/officeart/2008/layout/VerticalCurvedList"/>
    <dgm:cxn modelId="{81090884-3512-4BBB-A2DF-AF41A3C60EEB}" type="presOf" srcId="{2528380B-E9F3-4C27-877B-DCB626F12892}" destId="{24255BA2-6215-400A-87C7-ABF193F10433}" srcOrd="0" destOrd="0" presId="urn:microsoft.com/office/officeart/2008/layout/VerticalCurvedList"/>
    <dgm:cxn modelId="{6869F920-4B60-4A5F-9B65-91F9FA641BD9}" type="presOf" srcId="{34D296AB-CED8-4517-BB34-633E5D3FEF72}" destId="{7A4183D1-0216-4358-8DFA-C20ED393952E}" srcOrd="0" destOrd="0" presId="urn:microsoft.com/office/officeart/2008/layout/VerticalCurvedList"/>
    <dgm:cxn modelId="{76C10053-B61C-41F6-9B1F-2A5135F02E24}" type="presOf" srcId="{31C9FDBF-B1B6-4324-BD8F-9C126F7FF278}" destId="{54D681C3-FE14-47A2-898A-59EA3E25D18B}" srcOrd="0" destOrd="0" presId="urn:microsoft.com/office/officeart/2008/layout/VerticalCurvedList"/>
    <dgm:cxn modelId="{D2837989-DC0F-4AC7-9F51-A16B6D6DBB0D}" type="presParOf" srcId="{12F7B49C-9CDB-4AED-863E-427791F10CC8}" destId="{C3176E40-EB3A-4219-8EAD-DEC08236DD6D}" srcOrd="0" destOrd="0" presId="urn:microsoft.com/office/officeart/2008/layout/VerticalCurvedList"/>
    <dgm:cxn modelId="{016820CF-0E81-4A97-B13C-5A36B67CF69E}" type="presParOf" srcId="{C3176E40-EB3A-4219-8EAD-DEC08236DD6D}" destId="{9F73641F-CECD-4DDC-8A47-4AF60FA60948}" srcOrd="0" destOrd="0" presId="urn:microsoft.com/office/officeart/2008/layout/VerticalCurvedList"/>
    <dgm:cxn modelId="{61488583-E64C-42BD-8DDA-F6612AA92C60}" type="presParOf" srcId="{9F73641F-CECD-4DDC-8A47-4AF60FA60948}" destId="{7E774E38-730F-4035-8890-0757CAB643F5}" srcOrd="0" destOrd="0" presId="urn:microsoft.com/office/officeart/2008/layout/VerticalCurvedList"/>
    <dgm:cxn modelId="{8D70451A-9F9E-47C9-ABFB-A1F5A759F4AD}" type="presParOf" srcId="{9F73641F-CECD-4DDC-8A47-4AF60FA60948}" destId="{24255BA2-6215-400A-87C7-ABF193F10433}" srcOrd="1" destOrd="0" presId="urn:microsoft.com/office/officeart/2008/layout/VerticalCurvedList"/>
    <dgm:cxn modelId="{1940C7EA-5AD7-4264-8CEE-5DDFA14E2B07}" type="presParOf" srcId="{9F73641F-CECD-4DDC-8A47-4AF60FA60948}" destId="{3D26819E-0A25-4A27-A58C-E9DBCEDFCD79}" srcOrd="2" destOrd="0" presId="urn:microsoft.com/office/officeart/2008/layout/VerticalCurvedList"/>
    <dgm:cxn modelId="{51AE7EFE-1B48-444E-A876-39848DC0E75B}" type="presParOf" srcId="{9F73641F-CECD-4DDC-8A47-4AF60FA60948}" destId="{F7D840D8-5001-445C-9C8C-0933ED8117A4}" srcOrd="3" destOrd="0" presId="urn:microsoft.com/office/officeart/2008/layout/VerticalCurvedList"/>
    <dgm:cxn modelId="{1E80E79B-7989-4904-B1F7-F2B2DF49C7EB}" type="presParOf" srcId="{C3176E40-EB3A-4219-8EAD-DEC08236DD6D}" destId="{54D681C3-FE14-47A2-898A-59EA3E25D18B}" srcOrd="1" destOrd="0" presId="urn:microsoft.com/office/officeart/2008/layout/VerticalCurvedList"/>
    <dgm:cxn modelId="{B6682AE1-B6E5-44E2-933F-E8C22E44DFF9}" type="presParOf" srcId="{C3176E40-EB3A-4219-8EAD-DEC08236DD6D}" destId="{81C37209-B145-4453-97DC-4623AA2CF063}" srcOrd="2" destOrd="0" presId="urn:microsoft.com/office/officeart/2008/layout/VerticalCurvedList"/>
    <dgm:cxn modelId="{5666E307-5DA7-4729-A130-2C178DF8F871}" type="presParOf" srcId="{81C37209-B145-4453-97DC-4623AA2CF063}" destId="{8C29500D-B9A3-4EDE-B8DD-DE244B303878}" srcOrd="0" destOrd="0" presId="urn:microsoft.com/office/officeart/2008/layout/VerticalCurvedList"/>
    <dgm:cxn modelId="{17C5BB9E-7767-4AFF-A30E-144371F080F4}" type="presParOf" srcId="{C3176E40-EB3A-4219-8EAD-DEC08236DD6D}" destId="{7A4183D1-0216-4358-8DFA-C20ED393952E}" srcOrd="3" destOrd="0" presId="urn:microsoft.com/office/officeart/2008/layout/VerticalCurvedList"/>
    <dgm:cxn modelId="{2460DD49-EAAB-43AF-AF40-AF69F58F5B68}" type="presParOf" srcId="{C3176E40-EB3A-4219-8EAD-DEC08236DD6D}" destId="{79BBBE4C-8652-476E-B971-A9FBAAA75D85}" srcOrd="4" destOrd="0" presId="urn:microsoft.com/office/officeart/2008/layout/VerticalCurvedList"/>
    <dgm:cxn modelId="{A0C80E3A-470F-4DD9-9664-0C0F675070E9}" type="presParOf" srcId="{79BBBE4C-8652-476E-B971-A9FBAAA75D85}" destId="{CF0DAEC3-23C5-4782-8343-69375DD9084C}" srcOrd="0" destOrd="0" presId="urn:microsoft.com/office/officeart/2008/layout/VerticalCurvedList"/>
    <dgm:cxn modelId="{5CAFDB71-380B-4D93-A2AB-12B83128B89B}" type="presParOf" srcId="{C3176E40-EB3A-4219-8EAD-DEC08236DD6D}" destId="{9ECDCC55-0363-4BBB-8D58-60755DCC71DA}" srcOrd="5" destOrd="0" presId="urn:microsoft.com/office/officeart/2008/layout/VerticalCurvedList"/>
    <dgm:cxn modelId="{8EB3CE1C-F612-40F5-92EF-474394CFE374}" type="presParOf" srcId="{C3176E40-EB3A-4219-8EAD-DEC08236DD6D}" destId="{420CF8B8-A48D-402D-A6C0-98BBC6C019A6}" srcOrd="6" destOrd="0" presId="urn:microsoft.com/office/officeart/2008/layout/VerticalCurvedList"/>
    <dgm:cxn modelId="{5A603352-2B81-439A-99EA-DB1C514BF999}" type="presParOf" srcId="{420CF8B8-A48D-402D-A6C0-98BBC6C019A6}" destId="{D8169EE7-FB30-4082-A703-EC0C59AF33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C588BE-B0EE-4BD0-8EB0-EEE9BA2FB98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8C3E4-EAA6-4E03-BE0B-9D02FFC9D445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Что обозначает слово ПОЯВЛЕНЬЕ?</a:t>
          </a:r>
          <a:r>
            <a:rPr lang="ru-RU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 </a:t>
          </a:r>
          <a:endParaRPr lang="ru-RU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A56F1FD-2958-4941-BE2A-AD4F529214BC}" type="parTrans" cxnId="{8379067A-67C6-465D-8068-4E7CB3A6F131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1813501-0018-43F4-915D-2CDA9A896441}" type="sibTrans" cxnId="{8379067A-67C6-465D-8068-4E7CB3A6F131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82CCB58-E151-4DBD-AB92-5C05EDA7283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Природа-это только леса, поля и горы? Подчеркните слова, характеризующие художественное пространство? Каким видит свое место в нем ЛГ?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017382E-B5F8-43EF-A426-E9427A40DB46}" type="parTrans" cxnId="{344CD758-BBCB-443D-9CE1-189C2CBD0DC0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E42F47D-39C6-4A2A-9E63-5C3D507F4FC1}" type="sibTrans" cxnId="{344CD758-BBCB-443D-9CE1-189C2CBD0DC0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4128704-5DCB-4E2E-A9EC-0581D5EF0B0D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Какие строки главные в 3 строфе? Почему?</a:t>
          </a:r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E844B60-6E1A-474A-B808-4BE1CF6BF9E0}" type="parTrans" cxnId="{60D32F0D-955D-400C-8013-19268BC0C782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E5DBA65-23D2-413A-89D4-CBC0D4C6DE7E}" type="sibTrans" cxnId="{60D32F0D-955D-400C-8013-19268BC0C782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2BCDA4E-3C7A-4130-8FEC-C0B3EEC4A62D}">
      <dgm:prSet phldrT="[Текст]"/>
      <dgm:spPr/>
      <dgm:t>
        <a:bodyPr/>
        <a:lstStyle/>
        <a:p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328D531-DEDC-4982-A651-58809A6651B0}" type="parTrans" cxnId="{BC89E2EE-C6C2-417C-BCFF-DAB2BE575527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064CF8C-10B9-4CA8-AEF2-66260639ED05}" type="sibTrans" cxnId="{BC89E2EE-C6C2-417C-BCFF-DAB2BE575527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F575560-7B79-4F5C-8C5A-082B07482BC0}">
      <dgm:prSet phldrT="[Текст]"/>
      <dgm:spPr/>
      <dgm:t>
        <a:bodyPr/>
        <a:lstStyle/>
        <a:p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3470099-1FD4-495B-93E4-E571C7A370A5}" type="parTrans" cxnId="{CAB949A1-CB88-4E84-9903-671C18649D50}">
      <dgm:prSet/>
      <dgm:spPr/>
      <dgm:t>
        <a:bodyPr/>
        <a:lstStyle/>
        <a:p>
          <a:endParaRPr lang="ru-RU"/>
        </a:p>
      </dgm:t>
    </dgm:pt>
    <dgm:pt modelId="{48378F2E-B583-47A6-BA01-10E58FB82A3F}" type="sibTrans" cxnId="{CAB949A1-CB88-4E84-9903-671C18649D50}">
      <dgm:prSet/>
      <dgm:spPr/>
      <dgm:t>
        <a:bodyPr/>
        <a:lstStyle/>
        <a:p>
          <a:endParaRPr lang="ru-RU"/>
        </a:p>
      </dgm:t>
    </dgm:pt>
    <dgm:pt modelId="{B8BCA425-4377-420F-B512-417CDC8F514F}">
      <dgm:prSet phldrT="[Текст]"/>
      <dgm:spPr/>
      <dgm:t>
        <a:bodyPr/>
        <a:lstStyle/>
        <a:p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F120A9F-490A-44BD-8F75-47EAB903373D}" type="parTrans" cxnId="{F61829EB-E7DB-4249-AC2F-7D91F20293D7}">
      <dgm:prSet/>
      <dgm:spPr/>
      <dgm:t>
        <a:bodyPr/>
        <a:lstStyle/>
        <a:p>
          <a:endParaRPr lang="ru-RU"/>
        </a:p>
      </dgm:t>
    </dgm:pt>
    <dgm:pt modelId="{3203B501-61BD-4FAF-AB9B-31D5B43015CE}" type="sibTrans" cxnId="{F61829EB-E7DB-4249-AC2F-7D91F20293D7}">
      <dgm:prSet/>
      <dgm:spPr/>
      <dgm:t>
        <a:bodyPr/>
        <a:lstStyle/>
        <a:p>
          <a:endParaRPr lang="ru-RU"/>
        </a:p>
      </dgm:t>
    </dgm:pt>
    <dgm:pt modelId="{3DDAE667-14A3-479D-90F0-C39BAA2E3154}">
      <dgm:prSet phldrT="[Текст]"/>
      <dgm:spPr/>
      <dgm:t>
        <a:bodyPr/>
        <a:lstStyle/>
        <a:p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8C577FD-BB30-4561-8DA9-1F7316B1D6AF}" type="parTrans" cxnId="{57DE7570-9279-4566-8DE4-76BD5ABAD6E5}">
      <dgm:prSet/>
      <dgm:spPr/>
      <dgm:t>
        <a:bodyPr/>
        <a:lstStyle/>
        <a:p>
          <a:endParaRPr lang="ru-RU"/>
        </a:p>
      </dgm:t>
    </dgm:pt>
    <dgm:pt modelId="{29CDA3A1-DECE-4E69-BDBF-93342F4CFD53}" type="sibTrans" cxnId="{57DE7570-9279-4566-8DE4-76BD5ABAD6E5}">
      <dgm:prSet/>
      <dgm:spPr/>
      <dgm:t>
        <a:bodyPr/>
        <a:lstStyle/>
        <a:p>
          <a:endParaRPr lang="ru-RU"/>
        </a:p>
      </dgm:t>
    </dgm:pt>
    <dgm:pt modelId="{EE0DB67C-2B44-439D-9C60-DAA53E5E648E}">
      <dgm:prSet phldrT="[Текст]"/>
      <dgm:spPr/>
      <dgm:t>
        <a:bodyPr/>
        <a:lstStyle/>
        <a:p>
          <a:endParaRPr lang="ru-RU" b="1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97D45AE-4059-465F-AE59-332E49B97BF9}" type="parTrans" cxnId="{7B6DED5D-4F70-4063-9161-B0C5E9FF64C7}">
      <dgm:prSet/>
      <dgm:spPr/>
      <dgm:t>
        <a:bodyPr/>
        <a:lstStyle/>
        <a:p>
          <a:endParaRPr lang="ru-RU"/>
        </a:p>
      </dgm:t>
    </dgm:pt>
    <dgm:pt modelId="{C28D85CB-75DC-4625-B6E8-829DBA8FF98E}" type="sibTrans" cxnId="{7B6DED5D-4F70-4063-9161-B0C5E9FF64C7}">
      <dgm:prSet/>
      <dgm:spPr/>
      <dgm:t>
        <a:bodyPr/>
        <a:lstStyle/>
        <a:p>
          <a:endParaRPr lang="ru-RU"/>
        </a:p>
      </dgm:t>
    </dgm:pt>
    <dgm:pt modelId="{3A76E0A1-0E07-4A2E-B524-FB85A151CFE3}" type="pres">
      <dgm:prSet presAssocID="{97C588BE-B0EE-4BD0-8EB0-EEE9BA2FB9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DB32B-E4B7-4095-913B-7E35583656C8}" type="pres">
      <dgm:prSet presAssocID="{2708C3E4-EAA6-4E03-BE0B-9D02FFC9D4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3766C-A853-4DB2-89F2-5613B8708F30}" type="pres">
      <dgm:prSet presAssocID="{2708C3E4-EAA6-4E03-BE0B-9D02FFC9D445}" presName="childText" presStyleLbl="revTx" presStyleIdx="0" presStyleCnt="2" custScaleX="86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CB7A-06B3-4D5C-ABA2-4FE14B8FA51B}" type="pres">
      <dgm:prSet presAssocID="{84128704-5DCB-4E2E-A9EC-0581D5EF0B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067E7-A89C-4A14-A0A4-EE0A469DFAB9}" type="pres">
      <dgm:prSet presAssocID="{84128704-5DCB-4E2E-A9EC-0581D5EF0B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9E2EE-C6C2-417C-BCFF-DAB2BE575527}" srcId="{84128704-5DCB-4E2E-A9EC-0581D5EF0B0D}" destId="{12BCDA4E-3C7A-4130-8FEC-C0B3EEC4A62D}" srcOrd="0" destOrd="0" parTransId="{E328D531-DEDC-4982-A651-58809A6651B0}" sibTransId="{0064CF8C-10B9-4CA8-AEF2-66260639ED05}"/>
    <dgm:cxn modelId="{57DE7570-9279-4566-8DE4-76BD5ABAD6E5}" srcId="{2708C3E4-EAA6-4E03-BE0B-9D02FFC9D445}" destId="{3DDAE667-14A3-479D-90F0-C39BAA2E3154}" srcOrd="4" destOrd="0" parTransId="{18C577FD-BB30-4561-8DA9-1F7316B1D6AF}" sibTransId="{29CDA3A1-DECE-4E69-BDBF-93342F4CFD53}"/>
    <dgm:cxn modelId="{7B6DED5D-4F70-4063-9161-B0C5E9FF64C7}" srcId="{2708C3E4-EAA6-4E03-BE0B-9D02FFC9D445}" destId="{EE0DB67C-2B44-439D-9C60-DAA53E5E648E}" srcOrd="0" destOrd="0" parTransId="{E97D45AE-4059-465F-AE59-332E49B97BF9}" sibTransId="{C28D85CB-75DC-4625-B6E8-829DBA8FF98E}"/>
    <dgm:cxn modelId="{9B6659A8-94E0-4753-89AC-4B03157317FB}" type="presOf" srcId="{EE0DB67C-2B44-439D-9C60-DAA53E5E648E}" destId="{4953766C-A853-4DB2-89F2-5613B8708F30}" srcOrd="0" destOrd="0" presId="urn:microsoft.com/office/officeart/2005/8/layout/vList2"/>
    <dgm:cxn modelId="{344CD758-BBCB-443D-9CE1-189C2CBD0DC0}" srcId="{2708C3E4-EAA6-4E03-BE0B-9D02FFC9D445}" destId="{A82CCB58-E151-4DBD-AB92-5C05EDA72833}" srcOrd="2" destOrd="0" parTransId="{7017382E-B5F8-43EF-A426-E9427A40DB46}" sibTransId="{CE42F47D-39C6-4A2A-9E63-5C3D507F4FC1}"/>
    <dgm:cxn modelId="{9C14AB1D-6BCC-4B7D-A1E4-1332C9789E79}" type="presOf" srcId="{97C588BE-B0EE-4BD0-8EB0-EEE9BA2FB98E}" destId="{3A76E0A1-0E07-4A2E-B524-FB85A151CFE3}" srcOrd="0" destOrd="0" presId="urn:microsoft.com/office/officeart/2005/8/layout/vList2"/>
    <dgm:cxn modelId="{F61829EB-E7DB-4249-AC2F-7D91F20293D7}" srcId="{2708C3E4-EAA6-4E03-BE0B-9D02FFC9D445}" destId="{B8BCA425-4377-420F-B512-417CDC8F514F}" srcOrd="3" destOrd="0" parTransId="{FF120A9F-490A-44BD-8F75-47EAB903373D}" sibTransId="{3203B501-61BD-4FAF-AB9B-31D5B43015CE}"/>
    <dgm:cxn modelId="{BDB964E3-E6DE-4298-8A47-4603C5ED6E9F}" type="presOf" srcId="{84128704-5DCB-4E2E-A9EC-0581D5EF0B0D}" destId="{21B9CB7A-06B3-4D5C-ABA2-4FE14B8FA51B}" srcOrd="0" destOrd="0" presId="urn:microsoft.com/office/officeart/2005/8/layout/vList2"/>
    <dgm:cxn modelId="{60D32F0D-955D-400C-8013-19268BC0C782}" srcId="{97C588BE-B0EE-4BD0-8EB0-EEE9BA2FB98E}" destId="{84128704-5DCB-4E2E-A9EC-0581D5EF0B0D}" srcOrd="1" destOrd="0" parTransId="{8E844B60-6E1A-474A-B808-4BE1CF6BF9E0}" sibTransId="{FE5DBA65-23D2-413A-89D4-CBC0D4C6DE7E}"/>
    <dgm:cxn modelId="{42FF49FE-D3D2-469B-BB3F-C1990B088785}" type="presOf" srcId="{B8BCA425-4377-420F-B512-417CDC8F514F}" destId="{4953766C-A853-4DB2-89F2-5613B8708F30}" srcOrd="0" destOrd="3" presId="urn:microsoft.com/office/officeart/2005/8/layout/vList2"/>
    <dgm:cxn modelId="{13548387-BA52-4B0B-89B3-CA9DC542C545}" type="presOf" srcId="{12BCDA4E-3C7A-4130-8FEC-C0B3EEC4A62D}" destId="{55C067E7-A89C-4A14-A0A4-EE0A469DFAB9}" srcOrd="0" destOrd="0" presId="urn:microsoft.com/office/officeart/2005/8/layout/vList2"/>
    <dgm:cxn modelId="{C9904741-BD32-41DB-9519-9E91F993C2E8}" type="presOf" srcId="{3DDAE667-14A3-479D-90F0-C39BAA2E3154}" destId="{4953766C-A853-4DB2-89F2-5613B8708F30}" srcOrd="0" destOrd="4" presId="urn:microsoft.com/office/officeart/2005/8/layout/vList2"/>
    <dgm:cxn modelId="{CAB949A1-CB88-4E84-9903-671C18649D50}" srcId="{2708C3E4-EAA6-4E03-BE0B-9D02FFC9D445}" destId="{3F575560-7B79-4F5C-8C5A-082B07482BC0}" srcOrd="1" destOrd="0" parTransId="{43470099-1FD4-495B-93E4-E571C7A370A5}" sibTransId="{48378F2E-B583-47A6-BA01-10E58FB82A3F}"/>
    <dgm:cxn modelId="{556FE6CF-D204-482E-8F09-99811C748627}" type="presOf" srcId="{A82CCB58-E151-4DBD-AB92-5C05EDA72833}" destId="{4953766C-A853-4DB2-89F2-5613B8708F30}" srcOrd="0" destOrd="2" presId="urn:microsoft.com/office/officeart/2005/8/layout/vList2"/>
    <dgm:cxn modelId="{8379067A-67C6-465D-8068-4E7CB3A6F131}" srcId="{97C588BE-B0EE-4BD0-8EB0-EEE9BA2FB98E}" destId="{2708C3E4-EAA6-4E03-BE0B-9D02FFC9D445}" srcOrd="0" destOrd="0" parTransId="{1A56F1FD-2958-4941-BE2A-AD4F529214BC}" sibTransId="{41813501-0018-43F4-915D-2CDA9A896441}"/>
    <dgm:cxn modelId="{C009E212-5A4D-4C54-B43B-40268639F058}" type="presOf" srcId="{3F575560-7B79-4F5C-8C5A-082B07482BC0}" destId="{4953766C-A853-4DB2-89F2-5613B8708F30}" srcOrd="0" destOrd="1" presId="urn:microsoft.com/office/officeart/2005/8/layout/vList2"/>
    <dgm:cxn modelId="{B5942537-ADAE-451D-BF0E-6B13A1C0A383}" type="presOf" srcId="{2708C3E4-EAA6-4E03-BE0B-9D02FFC9D445}" destId="{F7FDB32B-E4B7-4095-913B-7E35583656C8}" srcOrd="0" destOrd="0" presId="urn:microsoft.com/office/officeart/2005/8/layout/vList2"/>
    <dgm:cxn modelId="{A5BEA7CD-7E7E-430A-B586-432DE42063FB}" type="presParOf" srcId="{3A76E0A1-0E07-4A2E-B524-FB85A151CFE3}" destId="{F7FDB32B-E4B7-4095-913B-7E35583656C8}" srcOrd="0" destOrd="0" presId="urn:microsoft.com/office/officeart/2005/8/layout/vList2"/>
    <dgm:cxn modelId="{71F26442-A153-4AD0-9FDC-4FDACC2EDB60}" type="presParOf" srcId="{3A76E0A1-0E07-4A2E-B524-FB85A151CFE3}" destId="{4953766C-A853-4DB2-89F2-5613B8708F30}" srcOrd="1" destOrd="0" presId="urn:microsoft.com/office/officeart/2005/8/layout/vList2"/>
    <dgm:cxn modelId="{47E7548F-796C-4FD2-9196-1199CB99D0FF}" type="presParOf" srcId="{3A76E0A1-0E07-4A2E-B524-FB85A151CFE3}" destId="{21B9CB7A-06B3-4D5C-ABA2-4FE14B8FA51B}" srcOrd="2" destOrd="0" presId="urn:microsoft.com/office/officeart/2005/8/layout/vList2"/>
    <dgm:cxn modelId="{850FCE9B-09D1-4C64-B695-6203E3B993F0}" type="presParOf" srcId="{3A76E0A1-0E07-4A2E-B524-FB85A151CFE3}" destId="{55C067E7-A89C-4A14-A0A4-EE0A469DFA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3A3B8D-6EFC-4CCE-8D37-E65E078D1213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77E44-905C-4887-80B6-A897756F3FAD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</a:rPr>
            <a:t>Группа 1</a:t>
          </a:r>
          <a:endParaRPr lang="ru-RU" sz="20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097D0B9-4EAF-4F99-A4D6-F56A5C04B08A}" type="parTrans" cxnId="{22BC028D-D843-4C10-B5D8-9C3F552EA8D5}">
      <dgm:prSet/>
      <dgm:spPr/>
      <dgm:t>
        <a:bodyPr/>
        <a:lstStyle/>
        <a:p>
          <a:endParaRPr lang="ru-RU"/>
        </a:p>
      </dgm:t>
    </dgm:pt>
    <dgm:pt modelId="{9B66B371-D1F4-4654-9256-A39FA41FD023}" type="sibTrans" cxnId="{22BC028D-D843-4C10-B5D8-9C3F552EA8D5}">
      <dgm:prSet/>
      <dgm:spPr/>
      <dgm:t>
        <a:bodyPr/>
        <a:lstStyle/>
        <a:p>
          <a:endParaRPr lang="ru-RU"/>
        </a:p>
      </dgm:t>
    </dgm:pt>
    <dgm:pt modelId="{248C306E-B671-40F9-B088-FDD4FAB62A8B}">
      <dgm:prSet phldrT="[Текст]"/>
      <dgm:spPr/>
      <dgm:t>
        <a:bodyPr/>
        <a:lstStyle/>
        <a:p>
          <a:pPr>
            <a:spcAft>
              <a:spcPts val="300"/>
            </a:spcAft>
          </a:pPr>
          <a:r>
            <a:rPr lang="ru-RU" b="1" i="1" dirty="0" smtClean="0"/>
            <a:t>Какое слово в словосочетании  «в государстве ромашек» является необычным?  </a:t>
          </a:r>
          <a:endParaRPr lang="ru-RU" b="1" i="1" dirty="0"/>
        </a:p>
      </dgm:t>
    </dgm:pt>
    <dgm:pt modelId="{EA097C72-5C2D-4529-B48D-6736B23EFA38}" type="parTrans" cxnId="{52E15E55-AB68-4DC1-9931-AC41D62F58CA}">
      <dgm:prSet/>
      <dgm:spPr/>
      <dgm:t>
        <a:bodyPr/>
        <a:lstStyle/>
        <a:p>
          <a:endParaRPr lang="ru-RU"/>
        </a:p>
      </dgm:t>
    </dgm:pt>
    <dgm:pt modelId="{C1BBDEAF-CA88-45CC-8255-5F3AFCDBB428}" type="sibTrans" cxnId="{52E15E55-AB68-4DC1-9931-AC41D62F58CA}">
      <dgm:prSet/>
      <dgm:spPr/>
      <dgm:t>
        <a:bodyPr/>
        <a:lstStyle/>
        <a:p>
          <a:endParaRPr lang="ru-RU"/>
        </a:p>
      </dgm:t>
    </dgm:pt>
    <dgm:pt modelId="{F072FAEA-5138-48B1-88C2-0E976FB71567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2">
                  <a:lumMod val="50000"/>
                </a:schemeClr>
              </a:solidFill>
            </a:rPr>
            <a:t>Группа 2</a:t>
          </a:r>
          <a:endParaRPr lang="ru-RU" sz="20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51634BF1-A7DC-4C8F-933F-3C4E7AB07511}" type="parTrans" cxnId="{3F74A50D-190C-46F7-92B6-04F884A6D94C}">
      <dgm:prSet/>
      <dgm:spPr/>
      <dgm:t>
        <a:bodyPr/>
        <a:lstStyle/>
        <a:p>
          <a:endParaRPr lang="ru-RU"/>
        </a:p>
      </dgm:t>
    </dgm:pt>
    <dgm:pt modelId="{560594EB-E308-435D-BA55-0E1EF3F519C5}" type="sibTrans" cxnId="{3F74A50D-190C-46F7-92B6-04F884A6D94C}">
      <dgm:prSet/>
      <dgm:spPr/>
      <dgm:t>
        <a:bodyPr/>
        <a:lstStyle/>
        <a:p>
          <a:endParaRPr lang="ru-RU"/>
        </a:p>
      </dgm:t>
    </dgm:pt>
    <dgm:pt modelId="{C64E1678-2FE9-471D-A810-AD7B0FCEC098}">
      <dgm:prSet phldrT="[Текст]"/>
      <dgm:spPr/>
      <dgm:t>
        <a:bodyPr/>
        <a:lstStyle/>
        <a:p>
          <a:r>
            <a:rPr lang="ru-RU" b="1" i="1" dirty="0" smtClean="0"/>
            <a:t>Какие звуковые повторы в природе характеризуют пробуждение  всего живого? </a:t>
          </a:r>
          <a:endParaRPr lang="ru-RU" b="1" i="1" dirty="0"/>
        </a:p>
      </dgm:t>
    </dgm:pt>
    <dgm:pt modelId="{39386CFA-076D-4F59-B14E-AD899A0A4871}" type="parTrans" cxnId="{06489CFB-BC32-48C8-BC24-B8A098E403D0}">
      <dgm:prSet/>
      <dgm:spPr/>
      <dgm:t>
        <a:bodyPr/>
        <a:lstStyle/>
        <a:p>
          <a:endParaRPr lang="ru-RU"/>
        </a:p>
      </dgm:t>
    </dgm:pt>
    <dgm:pt modelId="{49454F5C-BE2B-473F-83E1-8FD4AC20B67A}" type="sibTrans" cxnId="{06489CFB-BC32-48C8-BC24-B8A098E403D0}">
      <dgm:prSet/>
      <dgm:spPr/>
      <dgm:t>
        <a:bodyPr/>
        <a:lstStyle/>
        <a:p>
          <a:endParaRPr lang="ru-RU"/>
        </a:p>
      </dgm:t>
    </dgm:pt>
    <dgm:pt modelId="{B7E3F431-0E09-4F84-BBCB-FEE9B2C74181}">
      <dgm:prSet/>
      <dgm:spPr/>
      <dgm:t>
        <a:bodyPr/>
        <a:lstStyle/>
        <a:p>
          <a:pPr>
            <a:spcAft>
              <a:spcPts val="300"/>
            </a:spcAft>
          </a:pPr>
          <a:r>
            <a:rPr lang="ru-RU" b="1" i="1" dirty="0" smtClean="0"/>
            <a:t>Прочитайте предложение , в котором идет речь о государстве. Ритм жизни становится прерывистым.</a:t>
          </a:r>
          <a:endParaRPr lang="ru-RU" b="1" i="1" dirty="0"/>
        </a:p>
      </dgm:t>
    </dgm:pt>
    <dgm:pt modelId="{51CD0328-F0E1-4DD3-BA44-BF323C05CDE6}" type="parTrans" cxnId="{EC747311-D03A-4C28-A6FF-55FAE6F4A3E6}">
      <dgm:prSet/>
      <dgm:spPr/>
      <dgm:t>
        <a:bodyPr/>
        <a:lstStyle/>
        <a:p>
          <a:endParaRPr lang="ru-RU"/>
        </a:p>
      </dgm:t>
    </dgm:pt>
    <dgm:pt modelId="{738D0734-1F8A-4C72-B84D-E78EA6D1647A}" type="sibTrans" cxnId="{EC747311-D03A-4C28-A6FF-55FAE6F4A3E6}">
      <dgm:prSet/>
      <dgm:spPr/>
      <dgm:t>
        <a:bodyPr/>
        <a:lstStyle/>
        <a:p>
          <a:endParaRPr lang="ru-RU"/>
        </a:p>
      </dgm:t>
    </dgm:pt>
    <dgm:pt modelId="{66BBDA1E-28E4-4EBF-94BF-568A571B3635}">
      <dgm:prSet/>
      <dgm:spPr/>
      <dgm:t>
        <a:bodyPr/>
        <a:lstStyle/>
        <a:p>
          <a:pPr>
            <a:spcAft>
              <a:spcPts val="300"/>
            </a:spcAft>
          </a:pPr>
          <a:r>
            <a:rPr lang="ru-RU" b="1" i="1" dirty="0" smtClean="0"/>
            <a:t>Подберите словесные ассоциации к словам «ромашка» и «Государство» в стихотворении.</a:t>
          </a:r>
          <a:endParaRPr lang="ru-RU" b="1" i="1" dirty="0"/>
        </a:p>
      </dgm:t>
    </dgm:pt>
    <dgm:pt modelId="{95AA1BFD-4CD4-44AD-8022-51A632F04A8A}" type="parTrans" cxnId="{7EFCC0D9-9724-4DA1-9A26-0E6591E7080F}">
      <dgm:prSet/>
      <dgm:spPr/>
      <dgm:t>
        <a:bodyPr/>
        <a:lstStyle/>
        <a:p>
          <a:endParaRPr lang="ru-RU"/>
        </a:p>
      </dgm:t>
    </dgm:pt>
    <dgm:pt modelId="{772625DF-1AD6-4DBD-9048-F563E3354778}" type="sibTrans" cxnId="{7EFCC0D9-9724-4DA1-9A26-0E6591E7080F}">
      <dgm:prSet/>
      <dgm:spPr/>
      <dgm:t>
        <a:bodyPr/>
        <a:lstStyle/>
        <a:p>
          <a:endParaRPr lang="ru-RU"/>
        </a:p>
      </dgm:t>
    </dgm:pt>
    <dgm:pt modelId="{BF4C90C6-802A-4BF6-ACCD-CF7FBB93E16E}">
      <dgm:prSet/>
      <dgm:spPr/>
      <dgm:t>
        <a:bodyPr/>
        <a:lstStyle/>
        <a:p>
          <a:pPr>
            <a:spcAft>
              <a:spcPts val="300"/>
            </a:spcAft>
          </a:pPr>
          <a:r>
            <a:rPr lang="ru-RU" b="1" i="1" dirty="0" smtClean="0"/>
            <a:t>Какие чувства ЛГ он характеризует?</a:t>
          </a:r>
          <a:endParaRPr lang="ru-RU" b="1" i="1" dirty="0"/>
        </a:p>
      </dgm:t>
    </dgm:pt>
    <dgm:pt modelId="{996FF1C5-9FF3-4914-A85F-2B043677CCF3}" type="parTrans" cxnId="{68EC3BB9-8BEC-44D1-8AD0-3A84F3F6FC65}">
      <dgm:prSet/>
      <dgm:spPr/>
      <dgm:t>
        <a:bodyPr/>
        <a:lstStyle/>
        <a:p>
          <a:endParaRPr lang="ru-RU"/>
        </a:p>
      </dgm:t>
    </dgm:pt>
    <dgm:pt modelId="{B4FF5211-FC8F-4A6B-9BBE-73CC8ACB40E5}" type="sibTrans" cxnId="{68EC3BB9-8BEC-44D1-8AD0-3A84F3F6FC65}">
      <dgm:prSet/>
      <dgm:spPr/>
      <dgm:t>
        <a:bodyPr/>
        <a:lstStyle/>
        <a:p>
          <a:endParaRPr lang="ru-RU"/>
        </a:p>
      </dgm:t>
    </dgm:pt>
    <dgm:pt modelId="{F1757732-2D5D-413A-8CCB-69396EA1E4E9}" type="pres">
      <dgm:prSet presAssocID="{443A3B8D-6EFC-4CCE-8D37-E65E078D1213}" presName="Name0" presStyleCnt="0">
        <dgm:presLayoutVars>
          <dgm:dir/>
          <dgm:animLvl val="lvl"/>
          <dgm:resizeHandles val="exact"/>
        </dgm:presLayoutVars>
      </dgm:prSet>
      <dgm:spPr/>
    </dgm:pt>
    <dgm:pt modelId="{22969149-EEA0-40AE-A711-B766D003788D}" type="pres">
      <dgm:prSet presAssocID="{DB777E44-905C-4887-80B6-A897756F3FAD}" presName="composite" presStyleCnt="0"/>
      <dgm:spPr/>
    </dgm:pt>
    <dgm:pt modelId="{A667D763-C91B-4520-8F9F-B91D1777AFAA}" type="pres">
      <dgm:prSet presAssocID="{DB777E44-905C-4887-80B6-A897756F3F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5A609C7-FAF0-4902-91F5-608A71093871}" type="pres">
      <dgm:prSet presAssocID="{DB777E44-905C-4887-80B6-A897756F3FA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D77C-9542-4B8A-A427-7642B2A0F262}" type="pres">
      <dgm:prSet presAssocID="{9B66B371-D1F4-4654-9256-A39FA41FD023}" presName="space" presStyleCnt="0"/>
      <dgm:spPr/>
    </dgm:pt>
    <dgm:pt modelId="{709972A9-C810-4CE0-97CD-8EFE9DD44153}" type="pres">
      <dgm:prSet presAssocID="{F072FAEA-5138-48B1-88C2-0E976FB71567}" presName="composite" presStyleCnt="0"/>
      <dgm:spPr/>
    </dgm:pt>
    <dgm:pt modelId="{600503D7-AA75-4CE5-8AA7-6E3C548B6E48}" type="pres">
      <dgm:prSet presAssocID="{F072FAEA-5138-48B1-88C2-0E976FB7156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9F07FF3-FEB7-4738-AFAF-6888A4A86410}" type="pres">
      <dgm:prSet presAssocID="{F072FAEA-5138-48B1-88C2-0E976FB71567}" presName="desTx" presStyleLbl="alignAccFollowNode1" presStyleIdx="1" presStyleCnt="2" custLinFactNeighborX="416" custLinFactNeighborY="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4480F-333A-4EDB-865A-99D4C8B8F60F}" type="presOf" srcId="{F072FAEA-5138-48B1-88C2-0E976FB71567}" destId="{600503D7-AA75-4CE5-8AA7-6E3C548B6E48}" srcOrd="0" destOrd="0" presId="urn:microsoft.com/office/officeart/2005/8/layout/hList1"/>
    <dgm:cxn modelId="{54AC062C-C99C-493E-9B74-DCE6B7CE5F21}" type="presOf" srcId="{443A3B8D-6EFC-4CCE-8D37-E65E078D1213}" destId="{F1757732-2D5D-413A-8CCB-69396EA1E4E9}" srcOrd="0" destOrd="0" presId="urn:microsoft.com/office/officeart/2005/8/layout/hList1"/>
    <dgm:cxn modelId="{7EFCC0D9-9724-4DA1-9A26-0E6591E7080F}" srcId="{DB777E44-905C-4887-80B6-A897756F3FAD}" destId="{66BBDA1E-28E4-4EBF-94BF-568A571B3635}" srcOrd="1" destOrd="0" parTransId="{95AA1BFD-4CD4-44AD-8022-51A632F04A8A}" sibTransId="{772625DF-1AD6-4DBD-9048-F563E3354778}"/>
    <dgm:cxn modelId="{06489CFB-BC32-48C8-BC24-B8A098E403D0}" srcId="{F072FAEA-5138-48B1-88C2-0E976FB71567}" destId="{C64E1678-2FE9-471D-A810-AD7B0FCEC098}" srcOrd="0" destOrd="0" parTransId="{39386CFA-076D-4F59-B14E-AD899A0A4871}" sibTransId="{49454F5C-BE2B-473F-83E1-8FD4AC20B67A}"/>
    <dgm:cxn modelId="{68EC3BB9-8BEC-44D1-8AD0-3A84F3F6FC65}" srcId="{DB777E44-905C-4887-80B6-A897756F3FAD}" destId="{BF4C90C6-802A-4BF6-ACCD-CF7FBB93E16E}" srcOrd="3" destOrd="0" parTransId="{996FF1C5-9FF3-4914-A85F-2B043677CCF3}" sibTransId="{B4FF5211-FC8F-4A6B-9BBE-73CC8ACB40E5}"/>
    <dgm:cxn modelId="{52E15E55-AB68-4DC1-9931-AC41D62F58CA}" srcId="{DB777E44-905C-4887-80B6-A897756F3FAD}" destId="{248C306E-B671-40F9-B088-FDD4FAB62A8B}" srcOrd="0" destOrd="0" parTransId="{EA097C72-5C2D-4529-B48D-6736B23EFA38}" sibTransId="{C1BBDEAF-CA88-45CC-8255-5F3AFCDBB428}"/>
    <dgm:cxn modelId="{B5C9C4E9-A36A-4D1E-A247-CB24149288DF}" type="presOf" srcId="{BF4C90C6-802A-4BF6-ACCD-CF7FBB93E16E}" destId="{45A609C7-FAF0-4902-91F5-608A71093871}" srcOrd="0" destOrd="3" presId="urn:microsoft.com/office/officeart/2005/8/layout/hList1"/>
    <dgm:cxn modelId="{22BC028D-D843-4C10-B5D8-9C3F552EA8D5}" srcId="{443A3B8D-6EFC-4CCE-8D37-E65E078D1213}" destId="{DB777E44-905C-4887-80B6-A897756F3FAD}" srcOrd="0" destOrd="0" parTransId="{1097D0B9-4EAF-4F99-A4D6-F56A5C04B08A}" sibTransId="{9B66B371-D1F4-4654-9256-A39FA41FD023}"/>
    <dgm:cxn modelId="{E97C40B9-F53C-4598-B4D5-63A7339C5C74}" type="presOf" srcId="{66BBDA1E-28E4-4EBF-94BF-568A571B3635}" destId="{45A609C7-FAF0-4902-91F5-608A71093871}" srcOrd="0" destOrd="1" presId="urn:microsoft.com/office/officeart/2005/8/layout/hList1"/>
    <dgm:cxn modelId="{D624753F-7D13-4694-8409-55737245388F}" type="presOf" srcId="{C64E1678-2FE9-471D-A810-AD7B0FCEC098}" destId="{89F07FF3-FEB7-4738-AFAF-6888A4A86410}" srcOrd="0" destOrd="0" presId="urn:microsoft.com/office/officeart/2005/8/layout/hList1"/>
    <dgm:cxn modelId="{C55262DE-37E2-42F1-85D8-C17EE2D27C9D}" type="presOf" srcId="{248C306E-B671-40F9-B088-FDD4FAB62A8B}" destId="{45A609C7-FAF0-4902-91F5-608A71093871}" srcOrd="0" destOrd="0" presId="urn:microsoft.com/office/officeart/2005/8/layout/hList1"/>
    <dgm:cxn modelId="{3F74A50D-190C-46F7-92B6-04F884A6D94C}" srcId="{443A3B8D-6EFC-4CCE-8D37-E65E078D1213}" destId="{F072FAEA-5138-48B1-88C2-0E976FB71567}" srcOrd="1" destOrd="0" parTransId="{51634BF1-A7DC-4C8F-933F-3C4E7AB07511}" sibTransId="{560594EB-E308-435D-BA55-0E1EF3F519C5}"/>
    <dgm:cxn modelId="{4E42D8DF-C1F9-4E55-A216-C46A780206A1}" type="presOf" srcId="{B7E3F431-0E09-4F84-BBCB-FEE9B2C74181}" destId="{45A609C7-FAF0-4902-91F5-608A71093871}" srcOrd="0" destOrd="2" presId="urn:microsoft.com/office/officeart/2005/8/layout/hList1"/>
    <dgm:cxn modelId="{A2D90455-E8B6-42B8-9D74-4F81BA182031}" type="presOf" srcId="{DB777E44-905C-4887-80B6-A897756F3FAD}" destId="{A667D763-C91B-4520-8F9F-B91D1777AFAA}" srcOrd="0" destOrd="0" presId="urn:microsoft.com/office/officeart/2005/8/layout/hList1"/>
    <dgm:cxn modelId="{EC747311-D03A-4C28-A6FF-55FAE6F4A3E6}" srcId="{DB777E44-905C-4887-80B6-A897756F3FAD}" destId="{B7E3F431-0E09-4F84-BBCB-FEE9B2C74181}" srcOrd="2" destOrd="0" parTransId="{51CD0328-F0E1-4DD3-BA44-BF323C05CDE6}" sibTransId="{738D0734-1F8A-4C72-B84D-E78EA6D1647A}"/>
    <dgm:cxn modelId="{2D68AFD3-71E7-4BB3-8756-D2E584D241D1}" type="presParOf" srcId="{F1757732-2D5D-413A-8CCB-69396EA1E4E9}" destId="{22969149-EEA0-40AE-A711-B766D003788D}" srcOrd="0" destOrd="0" presId="urn:microsoft.com/office/officeart/2005/8/layout/hList1"/>
    <dgm:cxn modelId="{D992C11F-446E-454B-BA87-EAA708C4B341}" type="presParOf" srcId="{22969149-EEA0-40AE-A711-B766D003788D}" destId="{A667D763-C91B-4520-8F9F-B91D1777AFAA}" srcOrd="0" destOrd="0" presId="urn:microsoft.com/office/officeart/2005/8/layout/hList1"/>
    <dgm:cxn modelId="{2FD4EAFA-7A85-4EEF-B51E-D314774F6F78}" type="presParOf" srcId="{22969149-EEA0-40AE-A711-B766D003788D}" destId="{45A609C7-FAF0-4902-91F5-608A71093871}" srcOrd="1" destOrd="0" presId="urn:microsoft.com/office/officeart/2005/8/layout/hList1"/>
    <dgm:cxn modelId="{BEEA5823-51C7-4D52-9965-A648DE25D40A}" type="presParOf" srcId="{F1757732-2D5D-413A-8CCB-69396EA1E4E9}" destId="{828CD77C-9542-4B8A-A427-7642B2A0F262}" srcOrd="1" destOrd="0" presId="urn:microsoft.com/office/officeart/2005/8/layout/hList1"/>
    <dgm:cxn modelId="{90C7A8C2-1F13-4801-826F-B45AE6896B42}" type="presParOf" srcId="{F1757732-2D5D-413A-8CCB-69396EA1E4E9}" destId="{709972A9-C810-4CE0-97CD-8EFE9DD44153}" srcOrd="2" destOrd="0" presId="urn:microsoft.com/office/officeart/2005/8/layout/hList1"/>
    <dgm:cxn modelId="{B13F71F5-164F-4967-BD7C-CB7221FC862F}" type="presParOf" srcId="{709972A9-C810-4CE0-97CD-8EFE9DD44153}" destId="{600503D7-AA75-4CE5-8AA7-6E3C548B6E48}" srcOrd="0" destOrd="0" presId="urn:microsoft.com/office/officeart/2005/8/layout/hList1"/>
    <dgm:cxn modelId="{21ADD261-8D28-4FD2-BBEC-155AFFF65FEF}" type="presParOf" srcId="{709972A9-C810-4CE0-97CD-8EFE9DD44153}" destId="{89F07FF3-FEB7-4738-AFAF-6888A4A864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C588BE-B0EE-4BD0-8EB0-EEE9BA2FB98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8C3E4-EAA6-4E03-BE0B-9D02FFC9D445}">
      <dgm:prSet phldrT="[Текст]"/>
      <dgm:spPr/>
      <dgm:t>
        <a:bodyPr/>
        <a:lstStyle/>
        <a:p>
          <a:pPr algn="ctr"/>
          <a:r>
            <a:rPr lang="ru-RU" b="1" i="1" smtClean="0">
              <a:solidFill>
                <a:schemeClr val="bg1"/>
              </a:solidFill>
            </a:rPr>
            <a:t>Составить хайку, </a:t>
          </a:r>
          <a:r>
            <a:rPr lang="ru-RU" b="1" i="1" dirty="0" smtClean="0">
              <a:solidFill>
                <a:schemeClr val="bg1"/>
              </a:solidFill>
            </a:rPr>
            <a:t>используя: </a:t>
          </a:r>
          <a:endParaRPr lang="ru-RU" b="1" i="1" dirty="0">
            <a:solidFill>
              <a:schemeClr val="bg1"/>
            </a:solidFill>
          </a:endParaRPr>
        </a:p>
      </dgm:t>
    </dgm:pt>
    <dgm:pt modelId="{1A56F1FD-2958-4941-BE2A-AD4F529214BC}" type="parTrans" cxnId="{8379067A-67C6-465D-8068-4E7CB3A6F13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813501-0018-43F4-915D-2CDA9A896441}" type="sibTrans" cxnId="{8379067A-67C6-465D-8068-4E7CB3A6F13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128704-5DCB-4E2E-A9EC-0581D5EF0B0D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bg1"/>
              </a:solidFill>
            </a:rPr>
            <a:t>Заполните карточки (самооценка за каждый вид работы)</a:t>
          </a:r>
          <a:endParaRPr lang="ru-RU" b="1" i="1" dirty="0">
            <a:solidFill>
              <a:schemeClr val="bg1"/>
            </a:solidFill>
          </a:endParaRPr>
        </a:p>
      </dgm:t>
    </dgm:pt>
    <dgm:pt modelId="{8E844B60-6E1A-474A-B808-4BE1CF6BF9E0}" type="parTrans" cxnId="{60D32F0D-955D-400C-8013-19268BC0C78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E5DBA65-23D2-413A-89D4-CBC0D4C6DE7E}" type="sibTrans" cxnId="{60D32F0D-955D-400C-8013-19268BC0C78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BCDA4E-3C7A-4130-8FEC-C0B3EEC4A62D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328D531-DEDC-4982-A651-58809A6651B0}" type="parTrans" cxnId="{BC89E2EE-C6C2-417C-BCFF-DAB2BE57552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064CF8C-10B9-4CA8-AEF2-66260639ED05}" type="sibTrans" cxnId="{BC89E2EE-C6C2-417C-BCFF-DAB2BE57552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575560-7B79-4F5C-8C5A-082B07482BC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 строка: «Я узнал или увидел что-то»</a:t>
          </a:r>
          <a:endParaRPr lang="ru-RU" b="1" i="1" dirty="0">
            <a:solidFill>
              <a:schemeClr val="bg1"/>
            </a:solidFill>
          </a:endParaRPr>
        </a:p>
      </dgm:t>
    </dgm:pt>
    <dgm:pt modelId="{43470099-1FD4-495B-93E4-E571C7A370A5}" type="parTrans" cxnId="{CAB949A1-CB88-4E84-9903-671C18649D5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8378F2E-B583-47A6-BA01-10E58FB82A3F}" type="sibTrans" cxnId="{CAB949A1-CB88-4E84-9903-671C18649D5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DDAE667-14A3-479D-90F0-C39BAA2E3154}">
      <dgm:prSet phldrT="[Текст]"/>
      <dgm:spPr/>
      <dgm:t>
        <a:bodyPr/>
        <a:lstStyle/>
        <a:p>
          <a:endParaRPr lang="ru-RU" b="1" i="1" dirty="0">
            <a:solidFill>
              <a:schemeClr val="bg1"/>
            </a:solidFill>
          </a:endParaRPr>
        </a:p>
      </dgm:t>
    </dgm:pt>
    <dgm:pt modelId="{18C577FD-BB30-4561-8DA9-1F7316B1D6AF}" type="parTrans" cxnId="{57DE7570-9279-4566-8DE4-76BD5ABAD6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9CDA3A1-DECE-4E69-BDBF-93342F4CFD53}" type="sibTrans" cxnId="{57DE7570-9279-4566-8DE4-76BD5ABAD6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2B79677-22BF-4A9E-AAC9-EBA3233B9512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2 строка: «Какого...»</a:t>
          </a:r>
          <a:endParaRPr lang="ru-RU" b="1" dirty="0">
            <a:solidFill>
              <a:schemeClr val="bg1"/>
            </a:solidFill>
          </a:endParaRPr>
        </a:p>
      </dgm:t>
    </dgm:pt>
    <dgm:pt modelId="{2E03E586-36E4-46E4-BE37-5AB1574DC715}" type="parTrans" cxnId="{FF493140-3829-4859-B481-772E325DDDA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1BC0504-D8F5-4F1F-BED1-29FAF32AE6D1}" type="sibTrans" cxnId="{FF493140-3829-4859-B481-772E325DDDA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537375C-AFF3-4039-8FD7-749BC789AD6E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3 строка: «Как…»</a:t>
          </a:r>
          <a:endParaRPr lang="ru-RU" b="1" dirty="0">
            <a:solidFill>
              <a:schemeClr val="bg1"/>
            </a:solidFill>
          </a:endParaRPr>
        </a:p>
      </dgm:t>
    </dgm:pt>
    <dgm:pt modelId="{9F6CF125-BE7E-4AE3-A5DF-FB12B390F25C}" type="parTrans" cxnId="{3260A7EE-267F-43DE-A1BA-858FB1BD35A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A8B0D8-042D-4E46-9960-A4A521C2BAF3}" type="sibTrans" cxnId="{3260A7EE-267F-43DE-A1BA-858FB1BD35A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BDC196F-2C72-4C20-BCD2-56E3379B3D53}">
      <dgm:prSet phldrT="[Текст]"/>
      <dgm:spPr/>
      <dgm:t>
        <a:bodyPr/>
        <a:lstStyle/>
        <a:p>
          <a:endParaRPr lang="ru-RU" b="1" i="1" dirty="0">
            <a:solidFill>
              <a:schemeClr val="bg1"/>
            </a:solidFill>
          </a:endParaRPr>
        </a:p>
      </dgm:t>
    </dgm:pt>
    <dgm:pt modelId="{A9A9DA75-6500-481E-9687-83B13DC5592B}" type="parTrans" cxnId="{BAA8B32C-E247-48B5-B1C4-4A655C2061FA}">
      <dgm:prSet/>
      <dgm:spPr/>
    </dgm:pt>
    <dgm:pt modelId="{3CB504E4-6801-47EE-B46B-54D9A0C739F2}" type="sibTrans" cxnId="{BAA8B32C-E247-48B5-B1C4-4A655C2061FA}">
      <dgm:prSet/>
      <dgm:spPr/>
    </dgm:pt>
    <dgm:pt modelId="{3A76E0A1-0E07-4A2E-B524-FB85A151CFE3}" type="pres">
      <dgm:prSet presAssocID="{97C588BE-B0EE-4BD0-8EB0-EEE9BA2FB9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DB32B-E4B7-4095-913B-7E35583656C8}" type="pres">
      <dgm:prSet presAssocID="{2708C3E4-EAA6-4E03-BE0B-9D02FFC9D445}" presName="parentText" presStyleLbl="node1" presStyleIdx="0" presStyleCnt="2" custLinFactNeighborY="1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3766C-A853-4DB2-89F2-5613B8708F30}" type="pres">
      <dgm:prSet presAssocID="{2708C3E4-EAA6-4E03-BE0B-9D02FFC9D4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CB7A-06B3-4D5C-ABA2-4FE14B8FA51B}" type="pres">
      <dgm:prSet presAssocID="{84128704-5DCB-4E2E-A9EC-0581D5EF0B0D}" presName="parentText" presStyleLbl="node1" presStyleIdx="1" presStyleCnt="2" custLinFactNeighborX="-6061" custLinFactNeighborY="-6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067E7-A89C-4A14-A0A4-EE0A469DFAB9}" type="pres">
      <dgm:prSet presAssocID="{84128704-5DCB-4E2E-A9EC-0581D5EF0B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9E2EE-C6C2-417C-BCFF-DAB2BE575527}" srcId="{84128704-5DCB-4E2E-A9EC-0581D5EF0B0D}" destId="{12BCDA4E-3C7A-4130-8FEC-C0B3EEC4A62D}" srcOrd="0" destOrd="0" parTransId="{E328D531-DEDC-4982-A651-58809A6651B0}" sibTransId="{0064CF8C-10B9-4CA8-AEF2-66260639ED05}"/>
    <dgm:cxn modelId="{BBA76857-34B6-4567-B2F1-C5D71BA865BC}" type="presOf" srcId="{12BCDA4E-3C7A-4130-8FEC-C0B3EEC4A62D}" destId="{55C067E7-A89C-4A14-A0A4-EE0A469DFAB9}" srcOrd="0" destOrd="0" presId="urn:microsoft.com/office/officeart/2005/8/layout/vList2"/>
    <dgm:cxn modelId="{57DE7570-9279-4566-8DE4-76BD5ABAD6E5}" srcId="{2708C3E4-EAA6-4E03-BE0B-9D02FFC9D445}" destId="{3DDAE667-14A3-479D-90F0-C39BAA2E3154}" srcOrd="4" destOrd="0" parTransId="{18C577FD-BB30-4561-8DA9-1F7316B1D6AF}" sibTransId="{29CDA3A1-DECE-4E69-BDBF-93342F4CFD53}"/>
    <dgm:cxn modelId="{02E71EFE-98A9-49EA-8043-3B66B1EBDD67}" type="presOf" srcId="{2708C3E4-EAA6-4E03-BE0B-9D02FFC9D445}" destId="{F7FDB32B-E4B7-4095-913B-7E35583656C8}" srcOrd="0" destOrd="0" presId="urn:microsoft.com/office/officeart/2005/8/layout/vList2"/>
    <dgm:cxn modelId="{A940F9F4-0458-4576-871B-C12C34AA71D3}" type="presOf" srcId="{3DDAE667-14A3-479D-90F0-C39BAA2E3154}" destId="{4953766C-A853-4DB2-89F2-5613B8708F30}" srcOrd="0" destOrd="4" presId="urn:microsoft.com/office/officeart/2005/8/layout/vList2"/>
    <dgm:cxn modelId="{187C3FC3-B422-4C88-9657-5B06C3A335D0}" type="presOf" srcId="{3F575560-7B79-4F5C-8C5A-082B07482BC0}" destId="{4953766C-A853-4DB2-89F2-5613B8708F30}" srcOrd="0" destOrd="1" presId="urn:microsoft.com/office/officeart/2005/8/layout/vList2"/>
    <dgm:cxn modelId="{60D32F0D-955D-400C-8013-19268BC0C782}" srcId="{97C588BE-B0EE-4BD0-8EB0-EEE9BA2FB98E}" destId="{84128704-5DCB-4E2E-A9EC-0581D5EF0B0D}" srcOrd="1" destOrd="0" parTransId="{8E844B60-6E1A-474A-B808-4BE1CF6BF9E0}" sibTransId="{FE5DBA65-23D2-413A-89D4-CBC0D4C6DE7E}"/>
    <dgm:cxn modelId="{5BC855AF-A336-4658-BED7-09686FB7BA85}" type="presOf" srcId="{0BDC196F-2C72-4C20-BCD2-56E3379B3D53}" destId="{4953766C-A853-4DB2-89F2-5613B8708F30}" srcOrd="0" destOrd="0" presId="urn:microsoft.com/office/officeart/2005/8/layout/vList2"/>
    <dgm:cxn modelId="{FF493140-3829-4859-B481-772E325DDDA1}" srcId="{2708C3E4-EAA6-4E03-BE0B-9D02FFC9D445}" destId="{42B79677-22BF-4A9E-AAC9-EBA3233B9512}" srcOrd="2" destOrd="0" parTransId="{2E03E586-36E4-46E4-BE37-5AB1574DC715}" sibTransId="{21BC0504-D8F5-4F1F-BED1-29FAF32AE6D1}"/>
    <dgm:cxn modelId="{3260A7EE-267F-43DE-A1BA-858FB1BD35A1}" srcId="{2708C3E4-EAA6-4E03-BE0B-9D02FFC9D445}" destId="{2537375C-AFF3-4039-8FD7-749BC789AD6E}" srcOrd="3" destOrd="0" parTransId="{9F6CF125-BE7E-4AE3-A5DF-FB12B390F25C}" sibTransId="{56A8B0D8-042D-4E46-9960-A4A521C2BAF3}"/>
    <dgm:cxn modelId="{CAB949A1-CB88-4E84-9903-671C18649D50}" srcId="{2708C3E4-EAA6-4E03-BE0B-9D02FFC9D445}" destId="{3F575560-7B79-4F5C-8C5A-082B07482BC0}" srcOrd="1" destOrd="0" parTransId="{43470099-1FD4-495B-93E4-E571C7A370A5}" sibTransId="{48378F2E-B583-47A6-BA01-10E58FB82A3F}"/>
    <dgm:cxn modelId="{BAA8B32C-E247-48B5-B1C4-4A655C2061FA}" srcId="{2708C3E4-EAA6-4E03-BE0B-9D02FFC9D445}" destId="{0BDC196F-2C72-4C20-BCD2-56E3379B3D53}" srcOrd="0" destOrd="0" parTransId="{A9A9DA75-6500-481E-9687-83B13DC5592B}" sibTransId="{3CB504E4-6801-47EE-B46B-54D9A0C739F2}"/>
    <dgm:cxn modelId="{6581E563-D697-41EB-A3C9-5F99CA59EC0B}" type="presOf" srcId="{97C588BE-B0EE-4BD0-8EB0-EEE9BA2FB98E}" destId="{3A76E0A1-0E07-4A2E-B524-FB85A151CFE3}" srcOrd="0" destOrd="0" presId="urn:microsoft.com/office/officeart/2005/8/layout/vList2"/>
    <dgm:cxn modelId="{A9BF229E-D058-4A49-93F0-5FC9AF632DC4}" type="presOf" srcId="{2537375C-AFF3-4039-8FD7-749BC789AD6E}" destId="{4953766C-A853-4DB2-89F2-5613B8708F30}" srcOrd="0" destOrd="3" presId="urn:microsoft.com/office/officeart/2005/8/layout/vList2"/>
    <dgm:cxn modelId="{8379067A-67C6-465D-8068-4E7CB3A6F131}" srcId="{97C588BE-B0EE-4BD0-8EB0-EEE9BA2FB98E}" destId="{2708C3E4-EAA6-4E03-BE0B-9D02FFC9D445}" srcOrd="0" destOrd="0" parTransId="{1A56F1FD-2958-4941-BE2A-AD4F529214BC}" sibTransId="{41813501-0018-43F4-915D-2CDA9A896441}"/>
    <dgm:cxn modelId="{D6F4E59E-34C1-49FA-B8D6-436EE2A24474}" type="presOf" srcId="{84128704-5DCB-4E2E-A9EC-0581D5EF0B0D}" destId="{21B9CB7A-06B3-4D5C-ABA2-4FE14B8FA51B}" srcOrd="0" destOrd="0" presId="urn:microsoft.com/office/officeart/2005/8/layout/vList2"/>
    <dgm:cxn modelId="{950355D3-BB0C-4BC5-85CD-DB855E3F5B01}" type="presOf" srcId="{42B79677-22BF-4A9E-AAC9-EBA3233B9512}" destId="{4953766C-A853-4DB2-89F2-5613B8708F30}" srcOrd="0" destOrd="2" presId="urn:microsoft.com/office/officeart/2005/8/layout/vList2"/>
    <dgm:cxn modelId="{272EF11D-0F09-4868-B676-D4E229887AB7}" type="presParOf" srcId="{3A76E0A1-0E07-4A2E-B524-FB85A151CFE3}" destId="{F7FDB32B-E4B7-4095-913B-7E35583656C8}" srcOrd="0" destOrd="0" presId="urn:microsoft.com/office/officeart/2005/8/layout/vList2"/>
    <dgm:cxn modelId="{04976144-63DB-44EE-B494-19A7D9F9C3BB}" type="presParOf" srcId="{3A76E0A1-0E07-4A2E-B524-FB85A151CFE3}" destId="{4953766C-A853-4DB2-89F2-5613B8708F30}" srcOrd="1" destOrd="0" presId="urn:microsoft.com/office/officeart/2005/8/layout/vList2"/>
    <dgm:cxn modelId="{2213874C-089B-46FE-A0BE-E4620FAE5C35}" type="presParOf" srcId="{3A76E0A1-0E07-4A2E-B524-FB85A151CFE3}" destId="{21B9CB7A-06B3-4D5C-ABA2-4FE14B8FA51B}" srcOrd="2" destOrd="0" presId="urn:microsoft.com/office/officeart/2005/8/layout/vList2"/>
    <dgm:cxn modelId="{BD7453B7-1686-46DE-A89A-1DFB42777CCE}" type="presParOf" srcId="{3A76E0A1-0E07-4A2E-B524-FB85A151CFE3}" destId="{55C067E7-A89C-4A14-A0A4-EE0A469DFA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E573B-AF8C-4EB8-9F8D-73A59755A17D}">
      <dsp:nvSpPr>
        <dsp:cNvPr id="0" name=""/>
        <dsp:cNvSpPr/>
      </dsp:nvSpPr>
      <dsp:spPr>
        <a:xfrm>
          <a:off x="-41383" y="0"/>
          <a:ext cx="5558611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понимать поэтический текст</a:t>
          </a:r>
          <a:endParaRPr lang="ru-RU" sz="2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-15196" y="26187"/>
        <a:ext cx="4518278" cy="841706"/>
      </dsp:txXfrm>
    </dsp:sp>
    <dsp:sp modelId="{394659FD-2AE7-48E0-90F2-35A1F309800D}">
      <dsp:nvSpPr>
        <dsp:cNvPr id="0" name=""/>
        <dsp:cNvSpPr/>
      </dsp:nvSpPr>
      <dsp:spPr>
        <a:xfrm>
          <a:off x="424149" y="1056640"/>
          <a:ext cx="5558611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анализировать его композицию</a:t>
          </a:r>
          <a:endParaRPr lang="ru-RU" sz="2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50336" y="1082827"/>
        <a:ext cx="4459551" cy="841706"/>
      </dsp:txXfrm>
    </dsp:sp>
    <dsp:sp modelId="{1E1E9567-8E84-421C-A892-1A8A9C023BD6}">
      <dsp:nvSpPr>
        <dsp:cNvPr id="0" name=""/>
        <dsp:cNvSpPr/>
      </dsp:nvSpPr>
      <dsp:spPr>
        <a:xfrm>
          <a:off x="882735" y="2113280"/>
          <a:ext cx="5558611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давать характеристику ЛГ</a:t>
          </a:r>
          <a:endParaRPr lang="ru-RU" sz="2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908922" y="2139467"/>
        <a:ext cx="4466499" cy="841706"/>
      </dsp:txXfrm>
    </dsp:sp>
    <dsp:sp modelId="{A8251DD1-A137-4099-A3FE-49C11DE72CDD}">
      <dsp:nvSpPr>
        <dsp:cNvPr id="0" name=""/>
        <dsp:cNvSpPr/>
      </dsp:nvSpPr>
      <dsp:spPr>
        <a:xfrm>
          <a:off x="1265501" y="3168355"/>
          <a:ext cx="572414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определять авторскую позицию</a:t>
          </a:r>
          <a:endParaRPr lang="ru-RU" sz="2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291688" y="3194542"/>
        <a:ext cx="4593916" cy="841706"/>
      </dsp:txXfrm>
    </dsp:sp>
    <dsp:sp modelId="{FBBB749E-EC7A-499B-B62F-35073064687D}">
      <dsp:nvSpPr>
        <dsp:cNvPr id="0" name=""/>
        <dsp:cNvSpPr/>
      </dsp:nvSpPr>
      <dsp:spPr>
        <a:xfrm>
          <a:off x="4936075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066834" y="684783"/>
        <a:ext cx="319634" cy="437317"/>
      </dsp:txXfrm>
    </dsp:sp>
    <dsp:sp modelId="{68D2B237-AE1D-496B-B6F5-0C3E97EBA74F}">
      <dsp:nvSpPr>
        <dsp:cNvPr id="0" name=""/>
        <dsp:cNvSpPr/>
      </dsp:nvSpPr>
      <dsp:spPr>
        <a:xfrm>
          <a:off x="5401609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532368" y="1741423"/>
        <a:ext cx="319634" cy="437317"/>
      </dsp:txXfrm>
    </dsp:sp>
    <dsp:sp modelId="{7223A343-4F85-421D-A998-566905777829}">
      <dsp:nvSpPr>
        <dsp:cNvPr id="0" name=""/>
        <dsp:cNvSpPr/>
      </dsp:nvSpPr>
      <dsp:spPr>
        <a:xfrm>
          <a:off x="5860194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990953" y="2798064"/>
        <a:ext cx="319634" cy="4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939C3-0E81-490F-A10E-CC1D356D5849}">
      <dsp:nvSpPr>
        <dsp:cNvPr id="0" name=""/>
        <dsp:cNvSpPr/>
      </dsp:nvSpPr>
      <dsp:spPr>
        <a:xfrm>
          <a:off x="2465508" y="1747322"/>
          <a:ext cx="2220923" cy="19211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???</a:t>
          </a:r>
          <a:endParaRPr lang="ru-RU" sz="36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833546" y="2065690"/>
        <a:ext cx="1484847" cy="1284452"/>
      </dsp:txXfrm>
    </dsp:sp>
    <dsp:sp modelId="{F98C43A9-34A5-4936-9B80-E531B82A4132}">
      <dsp:nvSpPr>
        <dsp:cNvPr id="0" name=""/>
        <dsp:cNvSpPr/>
      </dsp:nvSpPr>
      <dsp:spPr>
        <a:xfrm>
          <a:off x="3856232" y="828163"/>
          <a:ext cx="837947" cy="72200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87CADB3-2FD6-4BA0-BB4C-0FF2E1249E6E}">
      <dsp:nvSpPr>
        <dsp:cNvPr id="0" name=""/>
        <dsp:cNvSpPr/>
      </dsp:nvSpPr>
      <dsp:spPr>
        <a:xfrm>
          <a:off x="2670087" y="0"/>
          <a:ext cx="1820030" cy="15745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1903</a:t>
          </a:r>
          <a:endParaRPr lang="ru-RU" sz="36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971705" y="260935"/>
        <a:ext cx="1216794" cy="1052670"/>
      </dsp:txXfrm>
    </dsp:sp>
    <dsp:sp modelId="{1FCEC0BB-C490-4E42-8D81-FAECC67E53AD}">
      <dsp:nvSpPr>
        <dsp:cNvPr id="0" name=""/>
        <dsp:cNvSpPr/>
      </dsp:nvSpPr>
      <dsp:spPr>
        <a:xfrm>
          <a:off x="4834182" y="2177924"/>
          <a:ext cx="837947" cy="72200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746C024-8FD3-4D15-878C-854B1B49A946}">
      <dsp:nvSpPr>
        <dsp:cNvPr id="0" name=""/>
        <dsp:cNvSpPr/>
      </dsp:nvSpPr>
      <dsp:spPr>
        <a:xfrm>
          <a:off x="4339266" y="968448"/>
          <a:ext cx="1820030" cy="15745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1917</a:t>
          </a:r>
          <a:endParaRPr lang="ru-RU" sz="36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640884" y="1229383"/>
        <a:ext cx="1216794" cy="1052670"/>
      </dsp:txXfrm>
    </dsp:sp>
    <dsp:sp modelId="{B3F8DD83-0799-4695-B52A-0E1A1FC6A73F}">
      <dsp:nvSpPr>
        <dsp:cNvPr id="0" name=""/>
        <dsp:cNvSpPr/>
      </dsp:nvSpPr>
      <dsp:spPr>
        <a:xfrm>
          <a:off x="4154835" y="3701551"/>
          <a:ext cx="837947" cy="72200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1238C60-C8BF-447D-9462-BAE78FCC3ADD}">
      <dsp:nvSpPr>
        <dsp:cNvPr id="0" name=""/>
        <dsp:cNvSpPr/>
      </dsp:nvSpPr>
      <dsp:spPr>
        <a:xfrm>
          <a:off x="4339266" y="2872304"/>
          <a:ext cx="1820030" cy="15745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1941-1945</a:t>
          </a:r>
          <a:endParaRPr lang="ru-RU" sz="36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640884" y="3133239"/>
        <a:ext cx="1216794" cy="1052670"/>
      </dsp:txXfrm>
    </dsp:sp>
    <dsp:sp modelId="{E77E542A-6542-491E-8CC4-EFADE051BF07}">
      <dsp:nvSpPr>
        <dsp:cNvPr id="0" name=""/>
        <dsp:cNvSpPr/>
      </dsp:nvSpPr>
      <dsp:spPr>
        <a:xfrm>
          <a:off x="2469640" y="3859709"/>
          <a:ext cx="837947" cy="72200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6ADC7CC-1F05-40AA-8F0F-557BE7106B87}">
      <dsp:nvSpPr>
        <dsp:cNvPr id="0" name=""/>
        <dsp:cNvSpPr/>
      </dsp:nvSpPr>
      <dsp:spPr>
        <a:xfrm>
          <a:off x="2670087" y="3841835"/>
          <a:ext cx="1820030" cy="15745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1938-1946</a:t>
          </a:r>
          <a:endParaRPr lang="ru-RU" sz="36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971705" y="4102770"/>
        <a:ext cx="1216794" cy="1052670"/>
      </dsp:txXfrm>
    </dsp:sp>
    <dsp:sp modelId="{24022AE5-DB22-4CE1-A894-BF936FC9A97C}">
      <dsp:nvSpPr>
        <dsp:cNvPr id="0" name=""/>
        <dsp:cNvSpPr/>
      </dsp:nvSpPr>
      <dsp:spPr>
        <a:xfrm>
          <a:off x="1475675" y="2510490"/>
          <a:ext cx="837947" cy="72200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03A149-4662-48E7-8857-CF99B9EBC3C7}">
      <dsp:nvSpPr>
        <dsp:cNvPr id="0" name=""/>
        <dsp:cNvSpPr/>
      </dsp:nvSpPr>
      <dsp:spPr>
        <a:xfrm>
          <a:off x="993158" y="2873387"/>
          <a:ext cx="1820030" cy="15745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1953</a:t>
          </a:r>
          <a:endParaRPr lang="ru-RU" sz="36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294776" y="3134322"/>
        <a:ext cx="1216794" cy="1052670"/>
      </dsp:txXfrm>
    </dsp:sp>
    <dsp:sp modelId="{587FAC7D-ADB8-4749-A733-226BEF4020C1}">
      <dsp:nvSpPr>
        <dsp:cNvPr id="0" name=""/>
        <dsp:cNvSpPr/>
      </dsp:nvSpPr>
      <dsp:spPr>
        <a:xfrm>
          <a:off x="993158" y="966281"/>
          <a:ext cx="1820030" cy="157454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1958</a:t>
          </a:r>
          <a:endParaRPr lang="ru-RU" sz="36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294776" y="1227216"/>
        <a:ext cx="1216794" cy="1052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9811-F916-48C6-98F8-DA28E2347B14}">
      <dsp:nvSpPr>
        <dsp:cNvPr id="0" name=""/>
        <dsp:cNvSpPr/>
      </dsp:nvSpPr>
      <dsp:spPr>
        <a:xfrm>
          <a:off x="0" y="0"/>
          <a:ext cx="4753152" cy="1175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Что можно сказать о характере поэта по его портрету? 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4444" y="34444"/>
        <a:ext cx="3484161" cy="1107107"/>
      </dsp:txXfrm>
    </dsp:sp>
    <dsp:sp modelId="{1B32326C-7B36-46F2-94C1-A6E67C11D310}">
      <dsp:nvSpPr>
        <dsp:cNvPr id="0" name=""/>
        <dsp:cNvSpPr/>
      </dsp:nvSpPr>
      <dsp:spPr>
        <a:xfrm>
          <a:off x="419395" y="1371994"/>
          <a:ext cx="4753152" cy="1175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Можно ли по портрету сказать, какое у него сердце?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53839" y="1406438"/>
        <a:ext cx="3500471" cy="1107107"/>
      </dsp:txXfrm>
    </dsp:sp>
    <dsp:sp modelId="{8A922EB5-C202-4E94-857E-978D17CCD9BC}">
      <dsp:nvSpPr>
        <dsp:cNvPr id="0" name=""/>
        <dsp:cNvSpPr/>
      </dsp:nvSpPr>
      <dsp:spPr>
        <a:xfrm>
          <a:off x="838791" y="2743988"/>
          <a:ext cx="4753152" cy="1175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А вот что об этом сказал сам поэт:  «Стихотворение подобно  </a:t>
          </a: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человеку - </a:t>
          </a: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у него есть лицо. Ум и сердце»  </a:t>
          </a:r>
        </a:p>
      </dsp:txBody>
      <dsp:txXfrm>
        <a:off x="873235" y="2778432"/>
        <a:ext cx="3500471" cy="1107107"/>
      </dsp:txXfrm>
    </dsp:sp>
    <dsp:sp modelId="{01E0D6D5-9AB2-432C-B611-40A192887BA4}">
      <dsp:nvSpPr>
        <dsp:cNvPr id="0" name=""/>
        <dsp:cNvSpPr/>
      </dsp:nvSpPr>
      <dsp:spPr>
        <a:xfrm>
          <a:off x="3988755" y="891796"/>
          <a:ext cx="764396" cy="7643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i="1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160744" y="891796"/>
        <a:ext cx="420418" cy="575208"/>
      </dsp:txXfrm>
    </dsp:sp>
    <dsp:sp modelId="{F44B88BE-323D-4476-8972-B636E96BBA35}">
      <dsp:nvSpPr>
        <dsp:cNvPr id="0" name=""/>
        <dsp:cNvSpPr/>
      </dsp:nvSpPr>
      <dsp:spPr>
        <a:xfrm>
          <a:off x="4408151" y="2255950"/>
          <a:ext cx="764396" cy="7643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i="1" kern="120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580140" y="2255950"/>
        <a:ext cx="420418" cy="575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5BA2-6215-400A-87C7-ABF193F10433}">
      <dsp:nvSpPr>
        <dsp:cNvPr id="0" name=""/>
        <dsp:cNvSpPr/>
      </dsp:nvSpPr>
      <dsp:spPr>
        <a:xfrm>
          <a:off x="-5957566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681C3-FE14-47A2-898A-59EA3E25D18B}">
      <dsp:nvSpPr>
        <dsp:cNvPr id="0" name=""/>
        <dsp:cNvSpPr/>
      </dsp:nvSpPr>
      <dsp:spPr>
        <a:xfrm>
          <a:off x="360044" y="231799"/>
          <a:ext cx="7912685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      Что можно сказать о характере поэта по его портрету? 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0044" y="231799"/>
        <a:ext cx="7912685" cy="479152"/>
      </dsp:txXfrm>
    </dsp:sp>
    <dsp:sp modelId="{8C29500D-B9A3-4EDE-B8DD-DE244B303878}">
      <dsp:nvSpPr>
        <dsp:cNvPr id="0" name=""/>
        <dsp:cNvSpPr/>
      </dsp:nvSpPr>
      <dsp:spPr>
        <a:xfrm>
          <a:off x="70386" y="179787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4183D1-0216-4358-8DFA-C20ED393952E}">
      <dsp:nvSpPr>
        <dsp:cNvPr id="0" name=""/>
        <dsp:cNvSpPr/>
      </dsp:nvSpPr>
      <dsp:spPr>
        <a:xfrm>
          <a:off x="803771" y="958831"/>
          <a:ext cx="7478770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Каким размером написано? Почему? 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03771" y="958831"/>
        <a:ext cx="7478770" cy="479152"/>
      </dsp:txXfrm>
    </dsp:sp>
    <dsp:sp modelId="{CF0DAEC3-23C5-4782-8343-69375DD9084C}">
      <dsp:nvSpPr>
        <dsp:cNvPr id="0" name=""/>
        <dsp:cNvSpPr/>
      </dsp:nvSpPr>
      <dsp:spPr>
        <a:xfrm>
          <a:off x="504301" y="898937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80398-EE84-4F99-94C5-CE3715CAD5D4}">
      <dsp:nvSpPr>
        <dsp:cNvPr id="0" name=""/>
        <dsp:cNvSpPr/>
      </dsp:nvSpPr>
      <dsp:spPr>
        <a:xfrm>
          <a:off x="1041554" y="1677454"/>
          <a:ext cx="7240987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Есть ли у стихотворения название? Почему?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041554" y="1677454"/>
        <a:ext cx="7240987" cy="479152"/>
      </dsp:txXfrm>
    </dsp:sp>
    <dsp:sp modelId="{98D7547A-0330-47F2-B578-7B2CC119340B}">
      <dsp:nvSpPr>
        <dsp:cNvPr id="0" name=""/>
        <dsp:cNvSpPr/>
      </dsp:nvSpPr>
      <dsp:spPr>
        <a:xfrm>
          <a:off x="742084" y="1617560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4EC725-182A-4419-A1CE-41F45AF2705C}">
      <dsp:nvSpPr>
        <dsp:cNvPr id="0" name=""/>
        <dsp:cNvSpPr/>
      </dsp:nvSpPr>
      <dsp:spPr>
        <a:xfrm>
          <a:off x="1117476" y="2396603"/>
          <a:ext cx="7165065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А что значит воспитан? 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117476" y="2396603"/>
        <a:ext cx="7165065" cy="479152"/>
      </dsp:txXfrm>
    </dsp:sp>
    <dsp:sp modelId="{4E3E994A-F0C4-4647-86AF-1423273B5C6E}">
      <dsp:nvSpPr>
        <dsp:cNvPr id="0" name=""/>
        <dsp:cNvSpPr/>
      </dsp:nvSpPr>
      <dsp:spPr>
        <a:xfrm>
          <a:off x="818006" y="2336709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0F2325-B8D2-4E2F-B7A2-9F72A8A81D8A}">
      <dsp:nvSpPr>
        <dsp:cNvPr id="0" name=""/>
        <dsp:cNvSpPr/>
      </dsp:nvSpPr>
      <dsp:spPr>
        <a:xfrm>
          <a:off x="1041554" y="3115753"/>
          <a:ext cx="7240987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Какое главное ключевое слово? Как автор выделяет его и зачем?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041554" y="3115753"/>
        <a:ext cx="7240987" cy="479152"/>
      </dsp:txXfrm>
    </dsp:sp>
    <dsp:sp modelId="{0A3E9466-5B82-43DD-B5FD-4405AA487C4A}">
      <dsp:nvSpPr>
        <dsp:cNvPr id="0" name=""/>
        <dsp:cNvSpPr/>
      </dsp:nvSpPr>
      <dsp:spPr>
        <a:xfrm>
          <a:off x="742084" y="3055859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237187-CDCF-4ABB-8E1B-B79B7BE28613}">
      <dsp:nvSpPr>
        <dsp:cNvPr id="0" name=""/>
        <dsp:cNvSpPr/>
      </dsp:nvSpPr>
      <dsp:spPr>
        <a:xfrm>
          <a:off x="803771" y="3834376"/>
          <a:ext cx="7478770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Есть ли связь между 1 и последней строфой? Какая?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03771" y="3834376"/>
        <a:ext cx="7478770" cy="479152"/>
      </dsp:txXfrm>
    </dsp:sp>
    <dsp:sp modelId="{F9B81ED1-C9A1-4ABF-A836-5BC443094F2F}">
      <dsp:nvSpPr>
        <dsp:cNvPr id="0" name=""/>
        <dsp:cNvSpPr/>
      </dsp:nvSpPr>
      <dsp:spPr>
        <a:xfrm>
          <a:off x="504301" y="3774482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E4C446-F6A3-4F72-9F2E-173FEF7606C3}">
      <dsp:nvSpPr>
        <dsp:cNvPr id="0" name=""/>
        <dsp:cNvSpPr/>
      </dsp:nvSpPr>
      <dsp:spPr>
        <a:xfrm>
          <a:off x="369856" y="4553526"/>
          <a:ext cx="7912685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Как называется такая композиция? 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9856" y="4553526"/>
        <a:ext cx="7912685" cy="479152"/>
      </dsp:txXfrm>
    </dsp:sp>
    <dsp:sp modelId="{F6ACE782-A1B6-485A-9573-CE5325A094A8}">
      <dsp:nvSpPr>
        <dsp:cNvPr id="0" name=""/>
        <dsp:cNvSpPr/>
      </dsp:nvSpPr>
      <dsp:spPr>
        <a:xfrm>
          <a:off x="70386" y="4493632"/>
          <a:ext cx="598940" cy="5989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5BA2-6215-400A-87C7-ABF193F10433}">
      <dsp:nvSpPr>
        <dsp:cNvPr id="0" name=""/>
        <dsp:cNvSpPr/>
      </dsp:nvSpPr>
      <dsp:spPr>
        <a:xfrm>
          <a:off x="-5959939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681C3-FE14-47A2-898A-59EA3E25D18B}">
      <dsp:nvSpPr>
        <dsp:cNvPr id="0" name=""/>
        <dsp:cNvSpPr/>
      </dsp:nvSpPr>
      <dsp:spPr>
        <a:xfrm>
          <a:off x="1044701" y="648067"/>
          <a:ext cx="5178748" cy="10544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69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Что замечает в образе природы ЛГ, какие ассоциации у него возникают? 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044701" y="648067"/>
        <a:ext cx="5178748" cy="1054472"/>
      </dsp:txXfrm>
    </dsp:sp>
    <dsp:sp modelId="{8C29500D-B9A3-4EDE-B8DD-DE244B303878}">
      <dsp:nvSpPr>
        <dsp:cNvPr id="0" name=""/>
        <dsp:cNvSpPr/>
      </dsp:nvSpPr>
      <dsp:spPr>
        <a:xfrm>
          <a:off x="180591" y="432043"/>
          <a:ext cx="1318090" cy="13180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4183D1-0216-4358-8DFA-C20ED393952E}">
      <dsp:nvSpPr>
        <dsp:cNvPr id="0" name=""/>
        <dsp:cNvSpPr/>
      </dsp:nvSpPr>
      <dsp:spPr>
        <a:xfrm>
          <a:off x="1115104" y="2108944"/>
          <a:ext cx="5148841" cy="10544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69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 он характеризует ЛГ?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115104" y="2108944"/>
        <a:ext cx="5148841" cy="1054472"/>
      </dsp:txXfrm>
    </dsp:sp>
    <dsp:sp modelId="{CF0DAEC3-23C5-4782-8343-69375DD9084C}">
      <dsp:nvSpPr>
        <dsp:cNvPr id="0" name=""/>
        <dsp:cNvSpPr/>
      </dsp:nvSpPr>
      <dsp:spPr>
        <a:xfrm>
          <a:off x="456059" y="1977135"/>
          <a:ext cx="1318090" cy="13180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CDCC55-0363-4BBB-8D58-60755DCC71DA}">
      <dsp:nvSpPr>
        <dsp:cNvPr id="0" name=""/>
        <dsp:cNvSpPr/>
      </dsp:nvSpPr>
      <dsp:spPr>
        <a:xfrm>
          <a:off x="731803" y="3690652"/>
          <a:ext cx="5532141" cy="10544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698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Каким видит ЛГ развитие жизни в весенней природе?</a:t>
          </a:r>
          <a:endParaRPr lang="ru-RU" sz="1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731803" y="3690652"/>
        <a:ext cx="5532141" cy="1054472"/>
      </dsp:txXfrm>
    </dsp:sp>
    <dsp:sp modelId="{D8169EE7-FB30-4082-A703-EC0C59AF336B}">
      <dsp:nvSpPr>
        <dsp:cNvPr id="0" name=""/>
        <dsp:cNvSpPr/>
      </dsp:nvSpPr>
      <dsp:spPr>
        <a:xfrm>
          <a:off x="72758" y="3558843"/>
          <a:ext cx="1318090" cy="13180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DB32B-E4B7-4095-913B-7E35583656C8}">
      <dsp:nvSpPr>
        <dsp:cNvPr id="0" name=""/>
        <dsp:cNvSpPr/>
      </dsp:nvSpPr>
      <dsp:spPr>
        <a:xfrm>
          <a:off x="0" y="220608"/>
          <a:ext cx="8316416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Что обозначает слово ПОЯВЛЕНЬЕ?</a:t>
          </a:r>
          <a:r>
            <a:rPr lang="ru-RU" sz="2800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 </a:t>
          </a:r>
          <a:endParaRPr lang="ru-RU" sz="2800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553" y="257161"/>
        <a:ext cx="8243310" cy="675694"/>
      </dsp:txXfrm>
    </dsp:sp>
    <dsp:sp modelId="{4953766C-A853-4DB2-89F2-5613B8708F30}">
      <dsp:nvSpPr>
        <dsp:cNvPr id="0" name=""/>
        <dsp:cNvSpPr/>
      </dsp:nvSpPr>
      <dsp:spPr>
        <a:xfrm>
          <a:off x="576078" y="969408"/>
          <a:ext cx="7164259" cy="271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4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2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2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Природа-это только леса, поля и горы? Подчеркните слова, характеризующие художественное пространство? Каким видит свое место в нем ЛГ?</a:t>
          </a:r>
          <a:endParaRPr lang="ru-RU" sz="22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2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2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76078" y="969408"/>
        <a:ext cx="7164259" cy="2715840"/>
      </dsp:txXfrm>
    </dsp:sp>
    <dsp:sp modelId="{21B9CB7A-06B3-4D5C-ABA2-4FE14B8FA51B}">
      <dsp:nvSpPr>
        <dsp:cNvPr id="0" name=""/>
        <dsp:cNvSpPr/>
      </dsp:nvSpPr>
      <dsp:spPr>
        <a:xfrm>
          <a:off x="0" y="3685248"/>
          <a:ext cx="8316416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Какие строки главные в 3 строфе? Почему?</a:t>
          </a:r>
          <a:endParaRPr lang="ru-RU" sz="2800" b="1" i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553" y="3721801"/>
        <a:ext cx="8243310" cy="675694"/>
      </dsp:txXfrm>
    </dsp:sp>
    <dsp:sp modelId="{55C067E7-A89C-4A14-A0A4-EE0A469DFAB9}">
      <dsp:nvSpPr>
        <dsp:cNvPr id="0" name=""/>
        <dsp:cNvSpPr/>
      </dsp:nvSpPr>
      <dsp:spPr>
        <a:xfrm>
          <a:off x="0" y="4434048"/>
          <a:ext cx="8316416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4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2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0" y="4434048"/>
        <a:ext cx="8316416" cy="529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D763-C91B-4520-8F9F-B91D1777AFAA}">
      <dsp:nvSpPr>
        <dsp:cNvPr id="0" name=""/>
        <dsp:cNvSpPr/>
      </dsp:nvSpPr>
      <dsp:spPr>
        <a:xfrm>
          <a:off x="37" y="120774"/>
          <a:ext cx="3566716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</a:rPr>
            <a:t>Группа 1</a:t>
          </a:r>
          <a:endParaRPr lang="ru-RU" sz="20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" y="120774"/>
        <a:ext cx="3566716" cy="547200"/>
      </dsp:txXfrm>
    </dsp:sp>
    <dsp:sp modelId="{45A609C7-FAF0-4902-91F5-608A71093871}">
      <dsp:nvSpPr>
        <dsp:cNvPr id="0" name=""/>
        <dsp:cNvSpPr/>
      </dsp:nvSpPr>
      <dsp:spPr>
        <a:xfrm>
          <a:off x="37" y="667974"/>
          <a:ext cx="3566716" cy="3963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1900" b="1" i="1" kern="1200" dirty="0" smtClean="0"/>
            <a:t>Какое слово в словосочетании  «в государстве ромашек» является необычным?  </a:t>
          </a:r>
          <a:endParaRPr lang="ru-RU" sz="1900" b="1" i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1900" b="1" i="1" kern="1200" dirty="0" smtClean="0"/>
            <a:t>Подберите словесные ассоциации к словам «ромашка» и «Государство» в стихотворении.</a:t>
          </a:r>
          <a:endParaRPr lang="ru-RU" sz="1900" b="1" i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1900" b="1" i="1" kern="1200" dirty="0" smtClean="0"/>
            <a:t>Прочитайте предложение , в котором идет речь о государстве. Ритм жизни становится прерывистым.</a:t>
          </a:r>
          <a:endParaRPr lang="ru-RU" sz="1900" b="1" i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1900" b="1" i="1" kern="1200" dirty="0" smtClean="0"/>
            <a:t>Какие чувства ЛГ он характеризует?</a:t>
          </a:r>
          <a:endParaRPr lang="ru-RU" sz="1900" b="1" i="1" kern="1200" dirty="0"/>
        </a:p>
      </dsp:txBody>
      <dsp:txXfrm>
        <a:off x="37" y="667974"/>
        <a:ext cx="3566716" cy="3963779"/>
      </dsp:txXfrm>
    </dsp:sp>
    <dsp:sp modelId="{600503D7-AA75-4CE5-8AA7-6E3C548B6E48}">
      <dsp:nvSpPr>
        <dsp:cNvPr id="0" name=""/>
        <dsp:cNvSpPr/>
      </dsp:nvSpPr>
      <dsp:spPr>
        <a:xfrm>
          <a:off x="4066094" y="120774"/>
          <a:ext cx="3566716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2">
                  <a:lumMod val="50000"/>
                </a:schemeClr>
              </a:solidFill>
            </a:rPr>
            <a:t>Группа 2</a:t>
          </a:r>
          <a:endParaRPr lang="ru-RU" sz="20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066094" y="120774"/>
        <a:ext cx="3566716" cy="547200"/>
      </dsp:txXfrm>
    </dsp:sp>
    <dsp:sp modelId="{89F07FF3-FEB7-4738-AFAF-6888A4A86410}">
      <dsp:nvSpPr>
        <dsp:cNvPr id="0" name=""/>
        <dsp:cNvSpPr/>
      </dsp:nvSpPr>
      <dsp:spPr>
        <a:xfrm>
          <a:off x="4066131" y="673483"/>
          <a:ext cx="3566716" cy="3963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i="1" kern="1200" dirty="0" smtClean="0"/>
            <a:t>Какие звуковые повторы в природе характеризуют пробуждение  всего живого? </a:t>
          </a:r>
          <a:endParaRPr lang="ru-RU" sz="1900" b="1" i="1" kern="1200" dirty="0"/>
        </a:p>
      </dsp:txBody>
      <dsp:txXfrm>
        <a:off x="4066131" y="673483"/>
        <a:ext cx="3566716" cy="39637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DB32B-E4B7-4095-913B-7E35583656C8}">
      <dsp:nvSpPr>
        <dsp:cNvPr id="0" name=""/>
        <dsp:cNvSpPr/>
      </dsp:nvSpPr>
      <dsp:spPr>
        <a:xfrm>
          <a:off x="0" y="34746"/>
          <a:ext cx="8316416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smtClean="0">
              <a:solidFill>
                <a:schemeClr val="bg1"/>
              </a:solidFill>
            </a:rPr>
            <a:t>Составить хайку, </a:t>
          </a:r>
          <a:r>
            <a:rPr lang="ru-RU" sz="3300" b="1" i="1" kern="1200" dirty="0" smtClean="0">
              <a:solidFill>
                <a:schemeClr val="bg1"/>
              </a:solidFill>
            </a:rPr>
            <a:t>используя: </a:t>
          </a:r>
          <a:endParaRPr lang="ru-RU" sz="3300" b="1" i="1" kern="1200" dirty="0">
            <a:solidFill>
              <a:schemeClr val="bg1"/>
            </a:solidFill>
          </a:endParaRPr>
        </a:p>
      </dsp:txBody>
      <dsp:txXfrm>
        <a:off x="61256" y="96002"/>
        <a:ext cx="8193904" cy="1132313"/>
      </dsp:txXfrm>
    </dsp:sp>
    <dsp:sp modelId="{4953766C-A853-4DB2-89F2-5613B8708F30}">
      <dsp:nvSpPr>
        <dsp:cNvPr id="0" name=""/>
        <dsp:cNvSpPr/>
      </dsp:nvSpPr>
      <dsp:spPr>
        <a:xfrm>
          <a:off x="0" y="1260242"/>
          <a:ext cx="8316416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4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600" b="1" i="1" kern="1200" dirty="0">
            <a:solidFill>
              <a:schemeClr val="bg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1" kern="1200" dirty="0" smtClean="0">
              <a:solidFill>
                <a:schemeClr val="bg1"/>
              </a:solidFill>
            </a:rPr>
            <a:t>1 строка: «Я узнал или увидел что-то»</a:t>
          </a:r>
          <a:endParaRPr lang="ru-RU" sz="2600" b="1" i="1" kern="1200" dirty="0">
            <a:solidFill>
              <a:schemeClr val="bg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1" kern="1200" dirty="0" smtClean="0">
              <a:solidFill>
                <a:schemeClr val="bg1"/>
              </a:solidFill>
            </a:rPr>
            <a:t>2 строка: «Какого...»</a:t>
          </a:r>
          <a:endParaRPr lang="ru-RU" sz="2600" b="1" kern="1200" dirty="0">
            <a:solidFill>
              <a:schemeClr val="bg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1" kern="1200" dirty="0" smtClean="0">
              <a:solidFill>
                <a:schemeClr val="bg1"/>
              </a:solidFill>
            </a:rPr>
            <a:t>3 строка: «Как…»</a:t>
          </a:r>
          <a:endParaRPr lang="ru-RU" sz="2600" b="1" kern="1200" dirty="0">
            <a:solidFill>
              <a:schemeClr val="bg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600" b="1" i="1" kern="1200" dirty="0">
            <a:solidFill>
              <a:schemeClr val="bg1"/>
            </a:solidFill>
          </a:endParaRPr>
        </a:p>
      </dsp:txBody>
      <dsp:txXfrm>
        <a:off x="0" y="1260242"/>
        <a:ext cx="8316416" cy="2117610"/>
      </dsp:txXfrm>
    </dsp:sp>
    <dsp:sp modelId="{21B9CB7A-06B3-4D5C-ABA2-4FE14B8FA51B}">
      <dsp:nvSpPr>
        <dsp:cNvPr id="0" name=""/>
        <dsp:cNvSpPr/>
      </dsp:nvSpPr>
      <dsp:spPr>
        <a:xfrm>
          <a:off x="0" y="3342353"/>
          <a:ext cx="8316416" cy="12548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>
              <a:solidFill>
                <a:schemeClr val="bg1"/>
              </a:solidFill>
            </a:rPr>
            <a:t>Заполните карточки (самооценка за каждый вид работы)</a:t>
          </a:r>
          <a:endParaRPr lang="ru-RU" sz="3300" b="1" i="1" kern="1200" dirty="0">
            <a:solidFill>
              <a:schemeClr val="bg1"/>
            </a:solidFill>
          </a:endParaRPr>
        </a:p>
      </dsp:txBody>
      <dsp:txXfrm>
        <a:off x="61256" y="3403609"/>
        <a:ext cx="8193904" cy="1132313"/>
      </dsp:txXfrm>
    </dsp:sp>
    <dsp:sp modelId="{55C067E7-A89C-4A14-A0A4-EE0A469DFAB9}">
      <dsp:nvSpPr>
        <dsp:cNvPr id="0" name=""/>
        <dsp:cNvSpPr/>
      </dsp:nvSpPr>
      <dsp:spPr>
        <a:xfrm>
          <a:off x="0" y="4632678"/>
          <a:ext cx="8316416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4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600" kern="1200" dirty="0">
            <a:solidFill>
              <a:schemeClr val="bg1"/>
            </a:solidFill>
          </a:endParaRPr>
        </a:p>
      </dsp:txBody>
      <dsp:txXfrm>
        <a:off x="0" y="4632678"/>
        <a:ext cx="8316416" cy="54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C1ECA7-BCC9-4DEA-BB18-5400156D941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5A8849-E90B-47C3-ABDE-BF144DC0FCD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да\Desktop\портет Заболоцког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1541"/>
            <a:ext cx="3267404" cy="443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91880" y="2636912"/>
            <a:ext cx="5400600" cy="3489251"/>
          </a:xfrm>
        </p:spPr>
        <p:txBody>
          <a:bodyPr/>
          <a:lstStyle/>
          <a:p>
            <a:pPr marL="137160" indent="0" algn="r">
              <a:buNone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 воспитан природой суровой,</a:t>
            </a:r>
            <a:b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Мне довольно заметить у ног</a:t>
            </a:r>
            <a:b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Одуванчика шарик пуховый,</a:t>
            </a:r>
            <a:b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Подорожника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твердый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клинок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r">
              <a:buNone/>
            </a:pPr>
            <a:endParaRPr lang="ru-RU" b="1" i="1" dirty="0"/>
          </a:p>
        </p:txBody>
      </p:sp>
      <p:pic>
        <p:nvPicPr>
          <p:cNvPr id="1028" name="Picture 4" descr="https://activerain-store.s3.amazonaws.com/image_store/uploads/2/5/4/2/5/ar135287549852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3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088232" cy="18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effectLst/>
              </a:rPr>
              <a:t>Поэтический мир </a:t>
            </a:r>
            <a:r>
              <a:rPr lang="ru-RU" i="1" dirty="0" err="1" smtClean="0">
                <a:effectLst/>
              </a:rPr>
              <a:t>Н.Заболоцкого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58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277"/>
            <a:ext cx="8229600" cy="1143000"/>
          </a:xfrm>
        </p:spPr>
        <p:txBody>
          <a:bodyPr/>
          <a:lstStyle/>
          <a:p>
            <a:r>
              <a:rPr lang="ru-RU" i="1" dirty="0" smtClean="0"/>
              <a:t>Рефлексия</a:t>
            </a:r>
            <a:endParaRPr lang="ru-RU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90810874"/>
              </p:ext>
            </p:extLst>
          </p:nvPr>
        </p:nvGraphicFramePr>
        <p:xfrm>
          <a:off x="467544" y="1196752"/>
          <a:ext cx="83164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10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472"/>
            <a:ext cx="8229600" cy="985933"/>
          </a:xfrm>
        </p:spPr>
        <p:txBody>
          <a:bodyPr/>
          <a:lstStyle/>
          <a:p>
            <a:r>
              <a:rPr lang="ru-RU" i="1" dirty="0" smtClean="0"/>
              <a:t>Учимся:</a:t>
            </a:r>
            <a:endParaRPr lang="ru-RU" i="1" dirty="0"/>
          </a:p>
        </p:txBody>
      </p:sp>
      <p:pic>
        <p:nvPicPr>
          <p:cNvPr id="2050" name="Picture 2" descr="http://rpp.nashaucheba.ru/pars_docs/refs/163/162495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5500" l="1375" r="62000">
                        <a14:foregroundMark x1="31625" y1="86667" x2="31625" y2="86667"/>
                        <a14:foregroundMark x1="57250" y1="82500" x2="13250" y2="8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99"/>
          <a:stretch/>
        </p:blipFill>
        <p:spPr bwMode="auto">
          <a:xfrm>
            <a:off x="31236" y="2276872"/>
            <a:ext cx="298118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3739939"/>
              </p:ext>
            </p:extLst>
          </p:nvPr>
        </p:nvGraphicFramePr>
        <p:xfrm>
          <a:off x="2195736" y="1628800"/>
          <a:ext cx="69482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78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i="1" dirty="0" smtClean="0"/>
              <a:t>О чем говорят эти даты?</a:t>
            </a:r>
            <a:endParaRPr lang="ru-RU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6299355"/>
              </p:ext>
            </p:extLst>
          </p:nvPr>
        </p:nvGraphicFramePr>
        <p:xfrm>
          <a:off x="827584" y="1124744"/>
          <a:ext cx="7152456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89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i="1" dirty="0" smtClean="0"/>
              <a:t>Характеристика </a:t>
            </a:r>
            <a:endParaRPr lang="ru-RU" i="1" dirty="0"/>
          </a:p>
        </p:txBody>
      </p:sp>
      <p:pic>
        <p:nvPicPr>
          <p:cNvPr id="4" name="Picture 2" descr="C:\Users\Лида\Desktop\портет Заболоцког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267404" cy="443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67705323"/>
              </p:ext>
            </p:extLst>
          </p:nvPr>
        </p:nvGraphicFramePr>
        <p:xfrm>
          <a:off x="-5003" y="1772816"/>
          <a:ext cx="5591944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706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-media-cache-ak0.pinimg.com/originals/06/14/af/0614af60067d472338deab8f8a45514b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411760" y="697966"/>
            <a:ext cx="6840760" cy="5462067"/>
          </a:xfrm>
        </p:spPr>
        <p:txBody>
          <a:bodyPr>
            <a:noAutofit/>
          </a:bodyPr>
          <a:lstStyle/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воспитан природой суровой,</a:t>
            </a:r>
            <a:b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довольно заметить у ног</a:t>
            </a:r>
            <a:b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Одуванчика шарик пуховый,</a:t>
            </a:r>
            <a:b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Подорожника твердый клинок.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обычней простое растенье,</a:t>
            </a:r>
            <a:b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живее волнует меня</a:t>
            </a:r>
            <a:b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Первых листьев его </a:t>
            </a: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появленье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весеннего дня</a:t>
            </a: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ru-RU" sz="1900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ромашек, у края,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Где ручей, задыхаясь, поет,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Пролежал бы всю ночь до утра я,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Запрокинув лицо в небосвод.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Жизнь потоком светящейся пыли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Все текла бы, текла сквозь листы,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 туманные звезды светили,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Заливая лучами кусты.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И, внимая весеннему шуму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Посреди очарованных трав,</a:t>
            </a:r>
          </a:p>
          <a:p>
            <a:pPr marL="137160" indent="0" algn="ctr">
              <a:spcBef>
                <a:spcPts val="0"/>
              </a:spcBef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Все лежал бы и думал я думу</a:t>
            </a:r>
          </a:p>
          <a:p>
            <a:pPr marL="137160" indent="0" algn="ctr">
              <a:buNone/>
            </a:pPr>
            <a:r>
              <a:rPr lang="ru-RU" sz="19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Беспредельных полей и дубрав</a:t>
            </a:r>
            <a:r>
              <a:rPr lang="ru-RU" sz="18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i="1" dirty="0" smtClean="0"/>
              <a:t>Стихотворение </a:t>
            </a:r>
            <a:endParaRPr lang="ru-RU" i="1" dirty="0"/>
          </a:p>
        </p:txBody>
      </p:sp>
      <p:pic>
        <p:nvPicPr>
          <p:cNvPr id="12" name="Picture 4" descr="https://activerain-store.s3.amazonaws.com/image_store/uploads/2/5/4/2/5/ar135287549852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3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25144"/>
            <a:ext cx="1296144" cy="18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Анализ стихотворения</a:t>
            </a:r>
            <a:endParaRPr lang="ru-RU" i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50899105"/>
              </p:ext>
            </p:extLst>
          </p:nvPr>
        </p:nvGraphicFramePr>
        <p:xfrm>
          <a:off x="323528" y="1397000"/>
          <a:ext cx="835292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52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Лирический герой</a:t>
            </a:r>
            <a:endParaRPr lang="ru-RU" i="1" dirty="0"/>
          </a:p>
        </p:txBody>
      </p:sp>
      <p:pic>
        <p:nvPicPr>
          <p:cNvPr id="5124" name="Picture 4" descr="http://hnu.docdat.com/pars_docs/refs/208/207821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600" r="48042"/>
          <a:stretch/>
        </p:blipFill>
        <p:spPr bwMode="auto">
          <a:xfrm>
            <a:off x="-5613" y="1628800"/>
            <a:ext cx="3162140" cy="4794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53320629"/>
              </p:ext>
            </p:extLst>
          </p:nvPr>
        </p:nvGraphicFramePr>
        <p:xfrm>
          <a:off x="2807229" y="1196752"/>
          <a:ext cx="63367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16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277"/>
            <a:ext cx="8229600" cy="1143000"/>
          </a:xfrm>
        </p:spPr>
        <p:txBody>
          <a:bodyPr/>
          <a:lstStyle/>
          <a:p>
            <a:r>
              <a:rPr lang="ru-RU" i="1" dirty="0" smtClean="0"/>
              <a:t>Словарная работа</a:t>
            </a:r>
            <a:endParaRPr lang="ru-RU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1648985"/>
              </p:ext>
            </p:extLst>
          </p:nvPr>
        </p:nvGraphicFramePr>
        <p:xfrm>
          <a:off x="467544" y="1124744"/>
          <a:ext cx="83164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56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277"/>
            <a:ext cx="8229600" cy="1143000"/>
          </a:xfrm>
        </p:spPr>
        <p:txBody>
          <a:bodyPr/>
          <a:lstStyle/>
          <a:p>
            <a:r>
              <a:rPr lang="ru-RU" i="1" dirty="0" smtClean="0"/>
              <a:t>Р</a:t>
            </a:r>
            <a:r>
              <a:rPr lang="ru-RU" i="1" dirty="0" smtClean="0"/>
              <a:t>абота групп</a:t>
            </a:r>
            <a:endParaRPr lang="ru-RU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703340"/>
              </p:ext>
            </p:extLst>
          </p:nvPr>
        </p:nvGraphicFramePr>
        <p:xfrm>
          <a:off x="755576" y="1340768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05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315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Поэтический мир Н.Заболоцкого</vt:lpstr>
      <vt:lpstr>Учимся:</vt:lpstr>
      <vt:lpstr>О чем говорят эти даты?</vt:lpstr>
      <vt:lpstr>Характеристика </vt:lpstr>
      <vt:lpstr>Стихотворение </vt:lpstr>
      <vt:lpstr>Анализ стихотворения</vt:lpstr>
      <vt:lpstr>Лирический герой</vt:lpstr>
      <vt:lpstr>Словарная работа</vt:lpstr>
      <vt:lpstr>Работа групп</vt:lpstr>
      <vt:lpstr>Рефлексия</vt:lpstr>
    </vt:vector>
  </TitlesOfParts>
  <Company>Андреевка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Петракова Л.М.</dc:creator>
  <cp:lastModifiedBy>Петракова Л.М.</cp:lastModifiedBy>
  <cp:revision>25</cp:revision>
  <dcterms:created xsi:type="dcterms:W3CDTF">2017-06-15T06:02:00Z</dcterms:created>
  <dcterms:modified xsi:type="dcterms:W3CDTF">2017-06-15T13:36:59Z</dcterms:modified>
</cp:coreProperties>
</file>