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71" r:id="rId2"/>
    <p:sldId id="275" r:id="rId3"/>
    <p:sldId id="276" r:id="rId4"/>
    <p:sldId id="277" r:id="rId5"/>
    <p:sldId id="263" r:id="rId6"/>
    <p:sldId id="259" r:id="rId7"/>
    <p:sldId id="280" r:id="rId8"/>
    <p:sldId id="260" r:id="rId9"/>
    <p:sldId id="274" r:id="rId10"/>
    <p:sldId id="270" r:id="rId11"/>
    <p:sldId id="281" r:id="rId12"/>
    <p:sldId id="261" r:id="rId13"/>
    <p:sldId id="278" r:id="rId14"/>
    <p:sldId id="268" r:id="rId15"/>
    <p:sldId id="282" r:id="rId16"/>
    <p:sldId id="262" r:id="rId17"/>
    <p:sldId id="283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9E490-9EB6-4CA3-AE8F-002AD74827D2}" type="datetimeFigureOut">
              <a:rPr lang="ru-RU" smtClean="0"/>
              <a:t>11.06.2017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54178-F0FD-446D-88C7-751EBF19C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801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54178-F0FD-446D-88C7-751EBF19C9C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555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7692E-1B52-4C4D-86E9-68D9BC49F794}" type="datetimeFigureOut">
              <a:rPr lang="ru-RU" smtClean="0"/>
              <a:t>11.06.2017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16D-2A4A-4EDB-B319-5A9551E2117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7692E-1B52-4C4D-86E9-68D9BC49F794}" type="datetimeFigureOut">
              <a:rPr lang="ru-RU" smtClean="0"/>
              <a:t>11.06.2017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16D-2A4A-4EDB-B319-5A9551E211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7692E-1B52-4C4D-86E9-68D9BC49F794}" type="datetimeFigureOut">
              <a:rPr lang="ru-RU" smtClean="0"/>
              <a:t>11.06.2017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16D-2A4A-4EDB-B319-5A9551E211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7692E-1B52-4C4D-86E9-68D9BC49F794}" type="datetimeFigureOut">
              <a:rPr lang="ru-RU" smtClean="0"/>
              <a:t>11.06.2017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16D-2A4A-4EDB-B319-5A9551E211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7692E-1B52-4C4D-86E9-68D9BC49F794}" type="datetimeFigureOut">
              <a:rPr lang="ru-RU" smtClean="0"/>
              <a:t>11.06.2017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16D-2A4A-4EDB-B319-5A9551E211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7692E-1B52-4C4D-86E9-68D9BC49F794}" type="datetimeFigureOut">
              <a:rPr lang="ru-RU" smtClean="0"/>
              <a:t>11.06.2017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16D-2A4A-4EDB-B319-5A9551E211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7692E-1B52-4C4D-86E9-68D9BC49F794}" type="datetimeFigureOut">
              <a:rPr lang="ru-RU" smtClean="0"/>
              <a:t>11.06.2017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16D-2A4A-4EDB-B319-5A9551E2117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7692E-1B52-4C4D-86E9-68D9BC49F794}" type="datetimeFigureOut">
              <a:rPr lang="ru-RU" smtClean="0"/>
              <a:t>11.06.2017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16D-2A4A-4EDB-B319-5A9551E211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7692E-1B52-4C4D-86E9-68D9BC49F794}" type="datetimeFigureOut">
              <a:rPr lang="ru-RU" smtClean="0"/>
              <a:t>11.06.2017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16D-2A4A-4EDB-B319-5A9551E211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7692E-1B52-4C4D-86E9-68D9BC49F794}" type="datetimeFigureOut">
              <a:rPr lang="ru-RU" smtClean="0"/>
              <a:t>11.06.2017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16D-2A4A-4EDB-B319-5A9551E211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7692E-1B52-4C4D-86E9-68D9BC49F794}" type="datetimeFigureOut">
              <a:rPr lang="ru-RU" smtClean="0"/>
              <a:t>11.06.2017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16D-2A4A-4EDB-B319-5A9551E2117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E7692E-1B52-4C4D-86E9-68D9BC49F794}" type="datetimeFigureOut">
              <a:rPr lang="ru-RU" smtClean="0"/>
              <a:t>11.06.2017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F31316D-2A4A-4EDB-B319-5A9551E2117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747464"/>
            <a:ext cx="8229600" cy="28803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868144" y="404665"/>
            <a:ext cx="2818656" cy="518457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54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На что клад, </a:t>
            </a:r>
          </a:p>
          <a:p>
            <a:pPr algn="ctr">
              <a:buNone/>
            </a:pPr>
            <a:r>
              <a:rPr lang="ru-RU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к</a:t>
            </a:r>
            <a:r>
              <a:rPr lang="ru-R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оли в семье лад</a:t>
            </a:r>
            <a:endParaRPr lang="ru-RU" sz="5400" b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pic>
        <p:nvPicPr>
          <p:cNvPr id="9218" name="Picture 2" descr="http://oril.exo.in.ua/images/news/2011/07/new-309-2011-07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025" y="1196752"/>
            <a:ext cx="5004063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репка\репка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280920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14277806031hejk2t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63367"/>
            <a:ext cx="2888297" cy="180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117401714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24" y="3717032"/>
            <a:ext cx="3861048" cy="257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esktop\shutterstock_80888215-700x5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657993" cy="272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\Desktop\1666229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75" y="3645024"/>
            <a:ext cx="3422154" cy="255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1\Desktop\imgpreview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77498"/>
            <a:ext cx="2296649" cy="172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201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репка\репка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0648"/>
            <a:ext cx="8229600" cy="6120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1\Desktop\1436155394_didakticheskie-kartinki-gde-chey-deteny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04664"/>
            <a:ext cx="7968885" cy="5976664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547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F:\репка\репка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80920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1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1926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010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репка\репка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1\Desktop\43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6984776" cy="656569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106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fs00.infourok.ru/images/doc/103/122761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38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42093"/>
            <a:ext cx="3041689" cy="2232248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бабушка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206" y="329145"/>
            <a:ext cx="1790700" cy="255270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дед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57767"/>
            <a:ext cx="2271403" cy="3528392"/>
          </a:xfrm>
          <a:prstGeom prst="rect">
            <a:avLst/>
          </a:prstGeom>
          <a:noFill/>
          <a:ln w="31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esktop\davidenk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98785"/>
            <a:ext cx="2152931" cy="287057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1\Desktop\сестр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823" y="215589"/>
            <a:ext cx="2658309" cy="204542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vse.kz/uploads/profile/photo-131012.jpg?_r=14189909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823" y="4921963"/>
            <a:ext cx="1905000" cy="157162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s://go3.imgsmail.ru/imgpreview?key=1e0ee543402fd616&amp;mb=imgdb_preview_144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080" y="2420888"/>
            <a:ext cx="2184486" cy="218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21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viki.rdf.ru/media/upload/preview/bu_oi_mat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4912"/>
            <a:ext cx="4732490" cy="355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ds02.infourok.ru/uploads/ex/007f/00008936-4566b514/img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04" y="3490138"/>
            <a:ext cx="3599384" cy="269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estival.1september.ru/articles/633235/image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48680"/>
            <a:ext cx="2126357" cy="264417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07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upercook.ru/images-skazki-vypusk/sk-010-tri-medv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5569">
            <a:off x="427049" y="641481"/>
            <a:ext cx="2736304" cy="201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yavix.ru/b/i/0/0/1/skz96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7182">
            <a:off x="183501" y="3427014"/>
            <a:ext cx="2664296" cy="202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mypresentation.ru/documents/cc97e9fd917cc1aa80c7aa67bc0eba17/img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991" y="2417857"/>
            <a:ext cx="2705138" cy="202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3.bp.blogspot.com/-wZwJU-CZrOA/VCz--APcC1I/AAAAAAAAHNo/1tvdgij2QtY/s1600/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8698">
            <a:off x="5602401" y="405625"/>
            <a:ext cx="2864130" cy="214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cdn01.ru/files/users/images/ed/6c/ed6ce89980130369362b59b4b3c98dd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5029">
            <a:off x="6207874" y="3553517"/>
            <a:ext cx="2459118" cy="184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cbs-vao.ru/media/cache/cc/8c/cc8c7371b510ca2f320a2fcf0d0c2f3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060" y="4869160"/>
            <a:ext cx="2619501" cy="184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31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htgrf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9552" y="1600200"/>
            <a:ext cx="814724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F:\репка\репка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8145264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220072" y="908720"/>
            <a:ext cx="3240360" cy="4896544"/>
          </a:xfrm>
          <a:ln>
            <a:noFill/>
          </a:ln>
        </p:spPr>
        <p:txBody>
          <a:bodyPr/>
          <a:lstStyle/>
          <a:p>
            <a:pPr marL="182880" indent="0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Мамочка </a:t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Эни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Папочка</a:t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</a:t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Бабуленька</a:t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Эби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</a:t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Сестренка</a:t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Братишка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1\Desktop\piramid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134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репка\репк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24936" cy="6192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3400" y="260648"/>
            <a:ext cx="8229600" cy="852704"/>
          </a:xfrm>
        </p:spPr>
        <p:txBody>
          <a:bodyPr/>
          <a:lstStyle/>
          <a:p>
            <a:pPr algn="ctr"/>
            <a:r>
              <a:rPr lang="ru-RU" b="1" dirty="0" smtClean="0"/>
              <a:t>Собери пословицу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393940" y="1306389"/>
            <a:ext cx="4106052" cy="4749275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Вся семья вместе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Человек без семьи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Где любовь да совет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Не будет добра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Согласную семью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Семья в куче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Дом вести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Не нужен клад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4211960" y="1340766"/>
            <a:ext cx="4551040" cy="468051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т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ам и горя нет</a:t>
            </a: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к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оли в семье вражда</a:t>
            </a: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н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е бородой трясти</a:t>
            </a: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душа на месте</a:t>
            </a: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к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оли  в семье лад</a:t>
            </a: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горе не берет</a:t>
            </a: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н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е страшна и туча</a:t>
            </a: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ч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то птица без  крыльев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227</TotalTime>
  <Words>66</Words>
  <Application>Microsoft Office PowerPoint</Application>
  <PresentationFormat>Экран (4:3)</PresentationFormat>
  <Paragraphs>22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Мамочка  Эни Папочка Эти Бабуленька Эби Дедушка Бабай Сестренка Братишка</vt:lpstr>
      <vt:lpstr>Презентация PowerPoint</vt:lpstr>
      <vt:lpstr>Собери пословицу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Ya Blondinko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1</cp:lastModifiedBy>
  <cp:revision>23</cp:revision>
  <dcterms:created xsi:type="dcterms:W3CDTF">2016-03-20T10:31:54Z</dcterms:created>
  <dcterms:modified xsi:type="dcterms:W3CDTF">2017-06-11T15:39:06Z</dcterms:modified>
</cp:coreProperties>
</file>