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90" r:id="rId4"/>
    <p:sldId id="257" r:id="rId5"/>
    <p:sldId id="277" r:id="rId6"/>
    <p:sldId id="272" r:id="rId7"/>
    <p:sldId id="267" r:id="rId8"/>
    <p:sldId id="284" r:id="rId9"/>
    <p:sldId id="287" r:id="rId10"/>
    <p:sldId id="289" r:id="rId11"/>
    <p:sldId id="275" r:id="rId12"/>
    <p:sldId id="293" r:id="rId13"/>
    <p:sldId id="294" r:id="rId14"/>
    <p:sldId id="285" r:id="rId15"/>
    <p:sldId id="278" r:id="rId16"/>
    <p:sldId id="279" r:id="rId17"/>
    <p:sldId id="281" r:id="rId18"/>
    <p:sldId id="295" r:id="rId19"/>
    <p:sldId id="297" r:id="rId20"/>
    <p:sldId id="296" r:id="rId21"/>
    <p:sldId id="300" r:id="rId22"/>
    <p:sldId id="299" r:id="rId23"/>
    <p:sldId id="302" r:id="rId24"/>
    <p:sldId id="303" r:id="rId25"/>
    <p:sldId id="304" r:id="rId26"/>
    <p:sldId id="273" r:id="rId27"/>
    <p:sldId id="30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4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3D830E5-1377-43A4-9F61-D3E0BAC3523F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9474ED-7D36-4F75-A14E-B6786F081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728"/>
            <a:ext cx="7772400" cy="15001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Образовательный проект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для детей среднего дошкольного возраста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501122" cy="371477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«Эти электроприборы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</a:rPr>
              <a:t>ам помогают</a:t>
            </a:r>
            <a:r>
              <a:rPr lang="ru-RU" sz="4000" b="1" dirty="0" smtClean="0">
                <a:solidFill>
                  <a:srgbClr val="FF0000"/>
                </a:solidFill>
              </a:rPr>
              <a:t>, </a:t>
            </a:r>
            <a:r>
              <a:rPr lang="ru-RU" sz="4000" b="1" dirty="0" smtClean="0">
                <a:solidFill>
                  <a:srgbClr val="FF0000"/>
                </a:solidFill>
              </a:rPr>
              <a:t> ведь их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недаром помощниками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называют</a:t>
            </a:r>
            <a:r>
              <a:rPr lang="ru-RU" sz="4000" b="1" dirty="0" smtClean="0">
                <a:solidFill>
                  <a:srgbClr val="FF0000"/>
                </a:solidFill>
              </a:rPr>
              <a:t>!»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00"/>
              </a:solidFill>
            </a:endParaRPr>
          </a:p>
          <a:p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4286256"/>
            <a:ext cx="39541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Подготовила воспитатель: </a:t>
            </a:r>
            <a:r>
              <a:rPr lang="ru-RU" b="1" i="1" dirty="0" err="1" smtClean="0">
                <a:solidFill>
                  <a:srgbClr val="002060"/>
                </a:solidFill>
              </a:rPr>
              <a:t>Анаприенко</a:t>
            </a:r>
            <a:r>
              <a:rPr lang="ru-RU" b="1" i="1" dirty="0" smtClean="0">
                <a:solidFill>
                  <a:srgbClr val="002060"/>
                </a:solidFill>
              </a:rPr>
              <a:t> Н.М.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МБДОУ «Теремок»</a:t>
            </a:r>
          </a:p>
          <a:p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5" name="Picture 2" descr="C:\Users\USER\Desktop\РАСПЕЧАТАТЬ  Самсонову 1 ноября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14950"/>
            <a:ext cx="8572560" cy="14287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pic>
        <p:nvPicPr>
          <p:cNvPr id="6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2"/>
            <a:ext cx="1714448" cy="164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643182"/>
            <a:ext cx="1714544" cy="17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01868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8429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художественно-эстетическое развитие</a:t>
            </a:r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Аппликация «Утюг». 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Раскраски на тему «Электроприборы».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физическое развитие</a:t>
            </a:r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игры: «Маленькая Юлька», «Ток бежит по проводам».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социально-коммуникативное развитие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игры «Семья», «Магазин бытовой техники».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47664" y="1556068"/>
            <a:ext cx="648072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этап. Заключительный этап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(подведение итогов).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Оформление результатов проекта.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План: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Развлечение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«В гости к Федоре».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17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АСНОСТ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user\Desktop\СМАЙЛИКИОчень Интересные рамки Эмблемы и картинки для оформления\СМАЛИКИ\8430f440676e420c5ec0cc8323415af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5000636"/>
            <a:ext cx="2071702" cy="1643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22177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1074738"/>
            <a:r>
              <a:rPr lang="ru-RU" sz="2600" b="1" cap="none" dirty="0" smtClean="0">
                <a:solidFill>
                  <a:schemeClr val="tx1"/>
                </a:solidFill>
              </a:rPr>
              <a:t/>
            </a:r>
            <a:br>
              <a:rPr lang="ru-RU" sz="2600" b="1" cap="none" dirty="0" smtClean="0">
                <a:solidFill>
                  <a:schemeClr val="tx1"/>
                </a:solidFill>
              </a:rPr>
            </a:br>
            <a:endParaRPr lang="ru-RU" sz="2600" b="1" cap="none" dirty="0" smtClean="0">
              <a:solidFill>
                <a:schemeClr val="tx1"/>
              </a:solidFill>
            </a:endParaRPr>
          </a:p>
        </p:txBody>
      </p:sp>
      <p:pic>
        <p:nvPicPr>
          <p:cNvPr id="39940" name="Picture 4" descr="kids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642918"/>
            <a:ext cx="8643998" cy="5786478"/>
          </a:xfrm>
          <a:noFill/>
          <a:ln/>
        </p:spPr>
      </p:pic>
      <p:pic>
        <p:nvPicPr>
          <p:cNvPr id="4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357290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8608" y="5572140"/>
            <a:ext cx="1491110" cy="1115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14290"/>
            <a:ext cx="86439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Сюжетно-ролевая игра: «Семья»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</a:rPr>
              <a:t>Цель: </a:t>
            </a:r>
            <a:r>
              <a:rPr lang="ru-RU" b="1" i="1" dirty="0" smtClean="0">
                <a:solidFill>
                  <a:srgbClr val="002060"/>
                </a:solidFill>
              </a:rPr>
              <a:t>закрепить представления детей о семье. об обязанностях членов семьи. Учить детей распределять роли и действовать согласно принятой на себя роли, развивать сюжет. Побуждать детей к творческому воспроизведению в игре быта семьи. Учить действовать в воображаемых ситуациях, используя предметы бытовой техники. развивать интерес к игре. Воспитывать любовь и уважение к членам семьи и их труду.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С рабочего стола\№1 СРЕДНЯЯ гр. 2016-2017г\на пед час дек.2016г\на педсовет МАЙ 2017г ОБЖ электроприборы\Фото\DSC02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8072494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 рабочего стола\№1 СРЕДНЯЯ гр. 2016-2017г\на пед час дек.2016г\на педсовет МАЙ 2017г ОБЖ электроприборы\Фото\DSC02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4214842" cy="5429288"/>
          </a:xfrm>
          <a:prstGeom prst="rect">
            <a:avLst/>
          </a:prstGeom>
          <a:noFill/>
        </p:spPr>
      </p:pic>
      <p:pic>
        <p:nvPicPr>
          <p:cNvPr id="1029" name="Picture 5" descr="D:\С рабочего стола\№1 СРЕДНЯЯ гр. 2016-2017г\на пед час дек.2016г\на педсовет МАЙ 2017г ОБЖ электроприборы\Фото\DSC02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4500594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Сюжетно-ролевая игра: «Магазин бытовой техники»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  <a:r>
              <a:rPr lang="ru-RU" dirty="0" smtClean="0">
                <a:solidFill>
                  <a:srgbClr val="002060"/>
                </a:solidFill>
              </a:rPr>
              <a:t> Формировать представления детей о работе людей о магазине бытовой техники. Учить выполнять различные роли в соответствии с сюжетом игры. Развивать наглядно-действенное мышление, коммуникативные навыки. Воспитывать доброжелательность, умение считаться с интересами и мнением партнёров по игре.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Словарные слова:</a:t>
            </a:r>
            <a:r>
              <a:rPr lang="ru-RU" dirty="0" smtClean="0">
                <a:solidFill>
                  <a:srgbClr val="002060"/>
                </a:solidFill>
              </a:rPr>
              <a:t> витрина, товар, продавец, покупатель, названия бытовых приборов.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С рабочего стола\№1 СРЕДНЯЯ гр. 2016-2017г\на пед час дек.2016г\на педсовет МАЙ 2017г ОБЖ электроприборы\Фото\DSC02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214842" cy="4310093"/>
          </a:xfrm>
          <a:prstGeom prst="rect">
            <a:avLst/>
          </a:prstGeom>
          <a:noFill/>
        </p:spPr>
      </p:pic>
      <p:pic>
        <p:nvPicPr>
          <p:cNvPr id="4" name="Picture 3" descr="D:\С рабочего стола\№1 СРЕДНЯЯ гр. 2016-2017г\на пед час дек.2016г\на педсовет МАЙ 2017г ОБЖ электроприборы\Фото\DSC02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3" y="2500306"/>
            <a:ext cx="4357717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 рабочего стола\№1 СРЕДНЯЯ гр. 2016-2017г\на пед час дек.2016г\на педсовет МАЙ 2017г ОБЖ электроприборы\Фото\DSC029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7686" cy="4071966"/>
          </a:xfrm>
          <a:prstGeom prst="rect">
            <a:avLst/>
          </a:prstGeom>
          <a:noFill/>
        </p:spPr>
      </p:pic>
      <p:pic>
        <p:nvPicPr>
          <p:cNvPr id="3075" name="Picture 3" descr="D:\С рабочего стола\№1 СРЕДНЯЯ гр. 2016-2017г\на пед час дек.2016г\на педсовет МАЙ 2017г ОБЖ электроприборы\Фото\DSC02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428628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57166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Продукты детского творчества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С рабочего стола\№1 ВСЁ ГЛАВНАЯ ФОТО 2016 год 2 мл.гр\28 Фото 26 апреля 2017г\DSC02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501122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С рабочего стола\№1 ВСЁ ГЛАВНАЯ ФОТО 2016 год 2 мл.гр\28 Фото 26 апреля 2017г\DSC02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714488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средней группы, родители воспитанников, воспитатели.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Исследовательский,  творческий,    краткосрочный, групповой.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17апреля по 28 апреля 2017г.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развитие, речевое развитие, художественно-эстетическое развитие, физическое развитие, социально-коммуникативное развитие.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Организационно-подготовительный этап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948441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С рабочего стола\№1 ВСЁ ГЛАВНАЯ ФОТО 2016 год 2 мл.гр\28 Фото 26 апреля 2017г\DSC02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643502" cy="3714776"/>
          </a:xfrm>
          <a:prstGeom prst="rect">
            <a:avLst/>
          </a:prstGeom>
          <a:noFill/>
        </p:spPr>
      </p:pic>
      <p:pic>
        <p:nvPicPr>
          <p:cNvPr id="47107" name="Picture 3" descr="D:\С рабочего стола\№1 ВСЁ ГЛАВНАЯ ФОТО 2016 год 2 мл.гр\28 Фото 26 апреля 2017г\DSC02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3143248"/>
            <a:ext cx="457203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С рабочего стола\№1 ВСЁ ГЛАВНАЯ ФОТО 2016 год 2 мл.гр\28 Фото 26 апреля 2017г\DSC02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D:\С рабочего стола\№1 ВСЁ ГЛАВНАЯ ФОТО 2016 год 2 мл.гр\28 Фото 26 апреля 2017г\DSC02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86280" cy="6286544"/>
          </a:xfrm>
          <a:prstGeom prst="rect">
            <a:avLst/>
          </a:prstGeom>
          <a:noFill/>
        </p:spPr>
      </p:pic>
      <p:pic>
        <p:nvPicPr>
          <p:cNvPr id="4" name="Picture 4" descr="D:\С рабочего стола\№1 ВСЁ ГЛАВНАЯ ФОТО 2016 год 2 мл.гр\28 Фото 26 апреля 2017г\DSC02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71866" y="1214420"/>
            <a:ext cx="6429423" cy="442915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42844" y="285728"/>
            <a:ext cx="878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Развлечение: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гости к Федоре"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 рабочего стола\№1 ВСЁ ГЛАВНАЯ ФОТО 2016 год 2 мл.гр\29 Фото 3 мая 2017г\DSC02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214842" cy="2571768"/>
          </a:xfrm>
          <a:prstGeom prst="rect">
            <a:avLst/>
          </a:prstGeom>
          <a:noFill/>
        </p:spPr>
      </p:pic>
      <p:pic>
        <p:nvPicPr>
          <p:cNvPr id="1027" name="Picture 3" descr="D:\С рабочего стола\№1 ВСЁ ГЛАВНАЯ ФОТО 2016 год 2 мл.гр\29 Фото 3 мая 2017г\DSC02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4429156" cy="2571768"/>
          </a:xfrm>
          <a:prstGeom prst="rect">
            <a:avLst/>
          </a:prstGeom>
          <a:noFill/>
        </p:spPr>
      </p:pic>
      <p:pic>
        <p:nvPicPr>
          <p:cNvPr id="1028" name="Picture 4" descr="D:\С рабочего стола\№1 ВСЁ ГЛАВНАЯ ФОТО 2016 год 2 мл.гр\29 Фото 3 мая 2017г\DSC03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714752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 рабочего стола\№1 ВСЁ ГЛАВНАЯ ФОТО 2016 год 2 мл.гр\29 Фото 3 мая 2017г\DSC03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86280" cy="3386089"/>
          </a:xfrm>
          <a:prstGeom prst="rect">
            <a:avLst/>
          </a:prstGeom>
          <a:noFill/>
        </p:spPr>
      </p:pic>
      <p:pic>
        <p:nvPicPr>
          <p:cNvPr id="2052" name="Picture 4" descr="D:\С рабочего стола\№1 ВСЁ ГЛАВНАЯ ФОТО 2016 год 2 мл.гр\29 Фото 3 мая 2017г\DSC03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286280" cy="3429024"/>
          </a:xfrm>
          <a:prstGeom prst="rect">
            <a:avLst/>
          </a:prstGeom>
          <a:noFill/>
        </p:spPr>
      </p:pic>
      <p:pic>
        <p:nvPicPr>
          <p:cNvPr id="2053" name="Picture 5" descr="D:\С рабочего стола\№1 ВСЁ ГЛАВНАЯ ФОТО 2016 год 2 мл.гр\29 Фото 3 мая 2017г\DSC03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786190"/>
            <a:ext cx="5214974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 рабочего стола\№1 ВСЁ ГЛАВНАЯ ФОТО 2016 год 2 мл.гр\29 Фото 3 мая 2017г\DSC03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7718" cy="3362276"/>
          </a:xfrm>
          <a:prstGeom prst="rect">
            <a:avLst/>
          </a:prstGeom>
          <a:noFill/>
        </p:spPr>
      </p:pic>
      <p:pic>
        <p:nvPicPr>
          <p:cNvPr id="3075" name="Picture 3" descr="D:\С рабочего стола\№1 ВСЁ ГЛАВНАЯ ФОТО 2016 год 2 мл.гр\29 Фото 3 мая 2017г\DSC03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214842" cy="3338463"/>
          </a:xfrm>
          <a:prstGeom prst="rect">
            <a:avLst/>
          </a:prstGeom>
          <a:noFill/>
        </p:spPr>
      </p:pic>
      <p:pic>
        <p:nvPicPr>
          <p:cNvPr id="3076" name="Picture 4" descr="D:\С рабочего стола\№1 ВСЁ ГЛАВНАЯ ФОТО 2016 год 2 мл.гр\29 Фото 3 мая 2017г\DSC03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643314"/>
            <a:ext cx="5000660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-46601"/>
            <a:ext cx="806489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Данная работа позволила пробудить интерес детей к познанию окружающего мира и доказала необходимость бытовой техники в современной жизни человека.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научились  узнавать и называть разнообразную бытовую технику, рассказывать товарищам о ее назначении и правилах безопасного использования в быту.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бесед, рассматривая иллюстрации, просматривая презентацию и мультфильмы, дети расширяют и уточняют представления о предметном мире, что способствует развитию познавательных интересов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Накопленные впечатления дети отражают в игровой, изобразительной деятельности, что способствует развитию воображения, творческих способностей.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появилось желание помогать родителям, выполняя простейшие операции.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работы установилось тесное сотрудничество с родителями. Совместно с детьми они принимали активное участие в изучении техники  и ее необходимости в доме.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можно сделать вывод, что данная работа способствовала развитию познавательных интересов детей, формированию безопасного поведения в быту, всестороннему развитию детей и установлению взаимодействия с семьей по вопросам воспитания и развития ребенка.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1433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5408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Спасибо за внимание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223566" cy="1329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СМАЙЛИКИОчень Интересные рамки Эмблемы и картинки для оформления\СМАЛИКИ\3cba5198e49735db79044e0452a561f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3768" y="5286388"/>
            <a:ext cx="1776830" cy="1329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СМАЙЛИКИОчень Интересные рамки Эмблемы и картинки для оформления\СМАЛИКИ\8430f440676e420c5ec0cc8323415af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5429264"/>
            <a:ext cx="1947864" cy="1227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85720" y="428604"/>
            <a:ext cx="864399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проектной деятельности: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Игротека по теме «Бытовые электроприборы»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Подборка художественного слова по теме бытовые электроприборы.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Продукты  детского творчества.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проекта.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Развлечение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гости к Федоре».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детских работ по темам.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55576" y="720275"/>
            <a:ext cx="784887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Актуальность: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D1B1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 рассчитан на дошкольный возраст. 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Проект может быть  использован на  практике с детьми 4-5 лет.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ознакомлении детей с бытовыми электроприборами открываются возможности для изучения детьми их назначения и правилами пользования.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i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Совместная деятельность детей и взрослых в данном проекте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помогает связать обучение с жизнью, развивает познавательную активность детей, приучает действовать самостоятельно, соблюдая правила безопасности при контакте с электробытовыми приборами.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 проекте дети изучают объект с разных сторон, все его характеристики, т.е. формируется целостное видение картины изучаемого объекта.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948441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0026"/>
            <a:ext cx="784887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 </a:t>
            </a:r>
          </a:p>
          <a:p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необходимость электробытовой техники в современной жизни человека.</a:t>
            </a:r>
          </a:p>
          <a:p>
            <a:pPr algn="ctr"/>
            <a:r>
              <a:rPr lang="ru-RU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4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 элементарные приемы творческо-исследовательской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Выявить значимость электробытовой техники для человека.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Знакомить с назначением, работой и правилами    пользования бытовыми  электроприборами (пылесос, электрочайник, утюг и др.). 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познанию  окружающего мира, через знакомство с предметами ближайшего окружения.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 предметам бытовой техники, желание детей  соблюдать технику безопасности при контакте с ней.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8441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7848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1037566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этап. Организационно-подготовительный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(постановка цели, разработка планов, определение методов).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и подготовка к работе по проекту.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План:   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Подобрать иллюстрации, картинки с изображением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бытовой техники, правил пользования электроприборами.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Подобрать стихи, загадки, мультфильмы об  электроприборах.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презентации.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конспектов НОД, сюжетно - ролевых игр, дидактических игр.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памяток для родителей.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441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219908"/>
            <a:ext cx="857256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этап. Основной этап (работа с объектами проекта).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вызвать интерес детей к познанию окружающего мира через ознакомление с электроприборами и правилами безопасного использования;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участие родителей в жизни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родителей с работой в рамках образовательного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поведения для воспитанных детей», С. Маршак — «Кошкин дом»,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Копытин — «Опасная игра», А.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Чувилин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Б. Фонин – «Огонь – опасная игра»,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такое хорошо и что такое плохо», Отгадывание загадок о электроприборах,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сказки К.И. Чуковского -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горе».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   техники и ее необходимости в жизни человека.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 презентации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«Опасные электробытовые приборы».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НОД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«Опасные бытовые электроприборы»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17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166842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 «Наши помощники», «Почему удобно пользоваться пылесосом»,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«Если я дома один», "Внимание! Электроприборы - это опасно».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«Угадай, что я опишу»,  «Для чего это нужно», «Помощники», «Что у меня есть дома», «Можно - нельзя», «Витрина магазина бытовых приборов», «Четвертый лишний»,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"Поварёнок», «Предметы – источники опасности», «Опасно – не опасно», «Хорошо – плохо».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 мультфильмов «Уроки осторожности Тетушки Совы»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(серии «Уроки осторожности: бытовые приборы», «Уроки осторожности: электричество») 2003, Режиссер: Анатолий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 «Семья», «Магазин бытовой техники».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«Утюг».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Раскраски на тему «Электроприборы».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игры: «Маленькая Юлька», «Ток бежит по проводам».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для родителей на тему «Опасные предметы».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219908"/>
            <a:ext cx="85725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этап. Основной этап (работа с объектами проекта).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вызвать интерес детей к познанию окружающего мира через ознакомление с электроприборами и правилами безопасного использования;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Активизировать участие родителей в жизни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План: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познавательное развитие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«Опасные электробытовые приборы».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Проведение НОД «Предметы, требующие осторожного обращения».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«Для чего это нужно», «Можно - нельзя», «Что у меня есть дома», «Что у меня есть дома», «Можно - нельзя», "Поварёнок», «Предметы – источники опасности», «Опасно – не опасно», «Хорошо – плохо».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«Уроки осторожности Тетушки Совы» (серии «Уроки осторожности: бытовые приборы», «Уроки осторожности: электричество») 2003, Режиссер: Анатолий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Валевский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речевое развитие</a:t>
            </a:r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сказки К.И. Чуковского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горе».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и заучивание стихов об электроприборах.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Отгадывание загадок.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«Наши помощники», «Почему удобно пользоваться пылесосом»,«Если я дома один», "Внимание! Электроприборы - это опасно».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«Помощники», «Угадай, что я опишу», «Витрина магазина бытовых приборов», «Четвертый лишний».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17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505</TotalTime>
  <Words>695</Words>
  <Application>Microsoft Office PowerPoint</Application>
  <PresentationFormat>Экран (4:3)</PresentationFormat>
  <Paragraphs>136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Волна</vt:lpstr>
      <vt:lpstr>Образовательный проект  для детей среднего дошкольного возраста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 для детей среднего дошкольного возраста</dc:title>
  <dc:creator>1</dc:creator>
  <cp:lastModifiedBy>USER</cp:lastModifiedBy>
  <cp:revision>51</cp:revision>
  <dcterms:created xsi:type="dcterms:W3CDTF">2014-12-16T13:33:39Z</dcterms:created>
  <dcterms:modified xsi:type="dcterms:W3CDTF">2017-05-26T04:47:50Z</dcterms:modified>
</cp:coreProperties>
</file>