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yandex.ru/images/search?text=%D0%BA%D0%B0%D1%80%D1%82%D0%B8%D0%BD%D0%BA%D0%B0%20%D0%BA%D0%BD%D0%B8%D0%B3%D0%B0%20%D0%B4%D0%BB%D1%8F%20%D0%B4%D0%B5%D1%82%D0%B5%D0%B9&amp;img_url=http://detskij-magazin.ru/content/files/catalog1/129/big/57b6d4e0c090d.jpg&amp;pos=20&amp;uinfo=sw-1366-sh-768-ww-1345-wh-555-pd-1-wp-16x9_1366x768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1-tub-ru.yandex.net/i?id=3c546a89177d6dd2a89ffe935bff1739&amp;n=33&amp;h=190&amp;w=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714512" cy="243102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828680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православной книги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im3-tub-ru.yandex.net/i?id=1461946b9a478424bf57a17ec01c3a89&amp;n=33&amp;h=190&amp;w=4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71876"/>
            <a:ext cx="6072230" cy="2855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5715040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14353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0" y="428604"/>
            <a:ext cx="5381656" cy="58579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642918"/>
            <a:ext cx="3071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того чтобы книга не повредилась под тяжестью досок, к переплёту крепились специальные застёжки, надёжно фиксировавшие закрытую книгу. Правда, от частого использования нередко эти застёжки отрывались и на многих книгах до нашего времени не дошли. 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16734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2643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Кардинально новый этап в истории европейской книги начинается в XV веке (а на Руси – в XVI) с появлением книгопечатания. </a:t>
            </a:r>
            <a:endParaRPr lang="ru-RU" sz="2400" dirty="0"/>
          </a:p>
        </p:txBody>
      </p:sp>
      <p:pic>
        <p:nvPicPr>
          <p:cNvPr id="3" name="Рисунок 2" descr="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14290"/>
            <a:ext cx="564359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6477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71480"/>
            <a:ext cx="20002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Вот такой непростой путь развития проделала в истории европейская книга, которая, как нам подчас кажется, была всегда…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S-70\Pictures\азбу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571480"/>
            <a:ext cx="378621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ван Федоров</a:t>
            </a:r>
            <a:r>
              <a:rPr kumimoji="0" lang="ru-RU" b="0" i="0" u="none" strike="noStrike" cap="none" normalizeH="0" baseline="0" dirty="0" smtClean="0" bmk="Самый_первый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– основатель книгопечатания в России.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 bmk="Самый_первый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издал «Азбуку» — первый печатный древнерусский  учебник.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в мире существует единственный экземпляр этой книги, который, к счастью, прекрасно сохранился. Он принадлежит библиотеке Гарвардского университета США. Приобретен был в 1950 г., и только в 1955 г. мир увидел полную фотокопию неизвестного до этого учебного пособия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C:\Users\DS-70\Pictures\иван федо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642917"/>
            <a:ext cx="4714908" cy="606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S-70\Pictures\памят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1042" y="214290"/>
            <a:ext cx="7138675" cy="60722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2214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Москве открыт памятник первопечатнику Ивану Фёдорову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S-70\Pictures\буква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429684" cy="6305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0-tub-ru.yandex.net/i?id=0593b260e9110913dcd603c4f8a93f31&amp;n=33&amp;h=190&amp;w=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7" y="1428736"/>
            <a:ext cx="4361475" cy="4143404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детства мы окружены книгами, потом книги сопровождают нас по жизни – от школьных учебников и до томиков любимых стихов, от толстенных справочников до миниатюрных коллекционных изданий. Нам кажется, что книги были всегда, однако…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428736"/>
            <a:ext cx="457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Прежде всего, нужно сказать, что сама форма «книги»менялась со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временем и весьма существенно зависела от тех материалов, которые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использовали для письма разные народы.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них же зависела и долговечность «книги», и её мобильность, а значит,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какой-то мере, и содержание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https://tapoc.trbo.yandex.net/tapoc_secure_proxy/95b4647091118c100865ff80f41278e2?url=http%3A%2F%2Fwww.moscow-faq.ru%2Fup_img%2Fa_490%2Frebenok-chita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00570"/>
            <a:ext cx="3071834" cy="2307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576IMG_75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396193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553IMG_75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70096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510IMG_75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343805" cy="56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im0-tub-ru.yandex.net/i?id=903d5704eb27ad51ebfc09099fd1fbe2&amp;n=33&amp;h=190&amp;w=14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2571768" cy="3407593"/>
          </a:xfrm>
          <a:prstGeom prst="rect">
            <a:avLst/>
          </a:prstGeom>
          <a:noFill/>
        </p:spPr>
      </p:pic>
      <p:pic>
        <p:nvPicPr>
          <p:cNvPr id="1026" name="Picture 2" descr="https://im0-tub-ru.yandex.net/i?id=cdb29939e26615e0af89a6cc07c7e875&amp;n=33&amp;h=190&amp;w=1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0"/>
            <a:ext cx="2500330" cy="2714646"/>
          </a:xfrm>
          <a:prstGeom prst="rect">
            <a:avLst/>
          </a:prstGeom>
          <a:noFill/>
        </p:spPr>
      </p:pic>
      <p:pic>
        <p:nvPicPr>
          <p:cNvPr id="1030" name="Picture 6" descr="https://im1-tub-ru.yandex.net/i?id=5486fa126a52f18a8309d99198130974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14290"/>
            <a:ext cx="4633692" cy="3466149"/>
          </a:xfrm>
          <a:prstGeom prst="rect">
            <a:avLst/>
          </a:prstGeom>
          <a:noFill/>
        </p:spPr>
      </p:pic>
      <p:pic>
        <p:nvPicPr>
          <p:cNvPr id="1034" name="Picture 10" descr="https://tapoc.trbo.yandex.net/tapoc_secure_proxy/95234e0b0ab82c788f7136cbaaac6e55?url=http%3A%2F%2Fimg.labirint.ru%2Fimages%2Fcomments_pic%2F0921%2F03lab295312428069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3000372"/>
            <a:ext cx="2643206" cy="342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im3-tub-ru.yandex.net/i?id=40f3b1809fae33426f18e5a9c256cf13&amp;n=33&amp;h=190&amp;w=2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929718" cy="6237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Например, финикийцы писали, выдавливая знаки своего алфавита-клинописи на табличке из сырой глины. </a:t>
            </a:r>
            <a:endParaRPr lang="ru-RU" sz="2000" dirty="0"/>
          </a:p>
        </p:txBody>
      </p:sp>
      <p:pic>
        <p:nvPicPr>
          <p:cNvPr id="3" name="Рисунок 19" descr="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142984"/>
            <a:ext cx="5286412" cy="5286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413338"/>
            <a:ext cx="3357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Табличку затем обжигали на солнце, и она получалась довольно долговечной. Но понятно, что большой текст на такой «книге» не уместишь, да и «библиотеку» из таких табличек-камушков (иногда имевших довольно неправильную форму) на полку не поставишь и с собой не унесёшь.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85728"/>
            <a:ext cx="5048280" cy="6357982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8596" y="457200"/>
            <a:ext cx="35719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Народы Востока использовали пальмовые листья. В результате получалась узкая и хрупкая книга-стопа, её страницы нанизывали верёвку, как бусы – ведь сухие листья пальмы нельзя перегибать.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Египтяне, а вслед за ними греки и римляне для обиходных записей использовали деревянные дощечки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28"/>
            <a:ext cx="5214973" cy="64294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30003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Обладали рядом существенных недостатков. Во-первых, много текста на такой табличке просто не помещалось, во-вторых, использование её требовало определённой осторожности: чуть нагрел дощечку или выставил на солнце – и нет текста! 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0" y="642918"/>
            <a:ext cx="4953028" cy="52864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1"/>
            <a:ext cx="31432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листы папируса обладали ещё одним любопытным свойством – при желании их можно было использовать несколько раз, просто смывая краску предыдущих записей. Однако наряду с упомянутым выше достоинством нашёлся у папируса и недостаток: его листы совершенно не выдерживали перегибания и складывания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6143668" cy="5500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235745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среди экзотических форм книги можно упомянуть китайские и японские книги-бабочки на тончайшей рисовой бумаге – похожие на современные европейские, но с «неразрезанными» страницами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714356"/>
            <a:ext cx="5857916" cy="5143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785794"/>
            <a:ext cx="18573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Ключевой поворот в истории книги происходит, тогда, когда начинают использовать недублёную кожу животных, получившую позже название </a:t>
            </a:r>
            <a:r>
              <a:rPr lang="ru-RU" sz="2000" i="1" dirty="0" smtClean="0"/>
              <a:t>пергамен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18573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 главное – в отличие от папируса, пергамен можно сгибать и сшивать по корешку.</a:t>
            </a:r>
          </a:p>
          <a:p>
            <a:endParaRPr lang="ru-RU" sz="2400" dirty="0"/>
          </a:p>
        </p:txBody>
      </p:sp>
      <p:pic>
        <p:nvPicPr>
          <p:cNvPr id="3" name="Рисунок 2" descr="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6286544" cy="55721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3429000"/>
            <a:ext cx="2214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Несколько веков европейцы переписывали книги от руки. С одной стороны, это делало книгу очень дорогим, штучным, товаром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360</Words>
  <PresentationFormat>Экран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DS-70</dc:creator>
  <cp:lastModifiedBy>DS-70</cp:lastModifiedBy>
  <cp:revision>10</cp:revision>
  <dcterms:created xsi:type="dcterms:W3CDTF">2017-03-16T08:55:20Z</dcterms:created>
  <dcterms:modified xsi:type="dcterms:W3CDTF">2017-03-27T11:30:49Z</dcterms:modified>
</cp:coreProperties>
</file>