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56" r:id="rId2"/>
    <p:sldId id="259" r:id="rId3"/>
    <p:sldId id="272" r:id="rId4"/>
    <p:sldId id="267" r:id="rId5"/>
    <p:sldId id="271" r:id="rId6"/>
    <p:sldId id="263" r:id="rId7"/>
    <p:sldId id="266" r:id="rId8"/>
    <p:sldId id="268" r:id="rId9"/>
    <p:sldId id="270" r:id="rId10"/>
    <p:sldId id="261" r:id="rId11"/>
    <p:sldId id="257" r:id="rId12"/>
    <p:sldId id="262" r:id="rId13"/>
    <p:sldId id="269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44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5000636"/>
            <a:ext cx="5000628" cy="107157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Составила:   Горшенина  Елена Николаевна, музыкальный руководитель  первой  категории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днс\Desktop\Новая папка (2)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74" y="0"/>
            <a:ext cx="1928826" cy="18546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2214554"/>
            <a:ext cx="892971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МУЗЫКАЛЬНЫЕ ИНСТРУМЕНТЫ</a:t>
            </a:r>
          </a:p>
          <a:p>
            <a:pPr algn="ctr"/>
            <a:r>
              <a:rPr lang="ru-RU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СВОИМИ РУКАМИ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МАСТЕР-КЛАСС   ДЛЯ   ВОСПИТАТЕЛЕЙ 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Users\днс\Desktop\Новая папка (2)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71901">
            <a:off x="313889" y="4381137"/>
            <a:ext cx="3171484" cy="1880327"/>
          </a:xfrm>
          <a:prstGeom prst="rect">
            <a:avLst/>
          </a:prstGeom>
          <a:noFill/>
        </p:spPr>
      </p:pic>
      <p:pic>
        <p:nvPicPr>
          <p:cNvPr id="2053" name="Picture 5" descr="C:\Users\днс\Desktop\Новая папка (2)\37316474_w640_h640_muz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5819">
            <a:off x="1497415" y="1636377"/>
            <a:ext cx="428628" cy="643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0"/>
            <a:ext cx="8072462" cy="70723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			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8000" b="1" u="sng" dirty="0" smtClean="0">
                <a:latin typeface="Times New Roman" pitchFamily="18" charset="0"/>
                <a:cs typeface="Times New Roman" pitchFamily="18" charset="0"/>
              </a:rPr>
              <a:t>Барабанная  палочка</a:t>
            </a:r>
            <a:endParaRPr lang="ru-RU" sz="8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	           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	Деревянная палочка для суши;   пробка от шампанского или вина (не пластмассовая, а из натурального пробкового дерева); шерстяные нитки;                                          игла с большим ушком;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супер-клей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; небольшой нож.</a:t>
            </a:r>
          </a:p>
          <a:p>
            <a:pPr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	  Этапы изготовления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	Пробку разрезать пополам (поперек), острым ножом проковырять отверстие посредине пробки, не насквозь, а так, чтобы деревянная палочка  вошла в нее примерно на 1 см. В готовое отверстие капнуть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супер-клей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вставить в него палочку и некоторое время придавить, пока клей не схватится. Один конец шерстяной нити (чем толще нить, тем легче будет изготавливать барабанную палочку) привязать на узел в месте скрепления палочки и пробки. Начать наматывать нить круговыми движениями на пробку, каждый раз проводя нить через центр пробки. Наматывать до тех пор, пока пробка не будет видна, зафиксировать нить под пробкой и оставить конец нити примерно 20см. Оставшийся конец нити  вдеть в иголку и прошить маленькими стежками готовую головку барабанной палочки по окружности сверху и снизу, для дополнительной прочности. Должно получиться что-то похожее на венок: сверху и снизу головки палочки. Оставшийся конец нити еще раз завязать на узел и обрезать. Эта палочка замечательна не только для игры на барабане, но и  для игры на ксилофоне.</a:t>
            </a:r>
          </a:p>
          <a:p>
            <a:endParaRPr lang="ru-RU" dirty="0"/>
          </a:p>
        </p:txBody>
      </p:sp>
      <p:pic>
        <p:nvPicPr>
          <p:cNvPr id="1026" name="Picture 2" descr="C:\Users\днс\Desktop\Новая папка (2)\1ad76f5b7b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357430"/>
            <a:ext cx="1214413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0407_144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357561"/>
          </a:xfrm>
        </p:spPr>
      </p:pic>
      <p:pic>
        <p:nvPicPr>
          <p:cNvPr id="5" name="Содержимое 4" descr="1448113488803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4572000" cy="32861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0"/>
            <a:ext cx="457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Палочка-стучалочка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палочке нужно зафиксировать тесемки,  с закрепленными на их концах скорлупками грецкого ореха,  так, чтобы они свободно двигались. Встряхивая палочку, получаем   звук, похожий  на звучание  трещотки.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Кастаньеты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 известны испанские кастаньеты из дерева. Их можно сделать из полоски картона и скорлупы орех. Согните картон пополам, вырежьте из него листочки, размером с ладонь ребенка, приклейте скорлупу на внутренней стороне картона шляпкой вверх. Так, чтобы при соединении двух половинок картона, скорлупки  стукались друг о друга и издавали щелкающий  звук.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0"/>
            <a:ext cx="3790184" cy="385762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Звенящие ключи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Для удобства нужно взять плечики для одежды и подвесить ключи. Ударным инструментом может служить ложка или палочка (может подойти деревянный или пластмассовый молоточек).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70407_144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4" cy="3857628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4071942"/>
            <a:ext cx="81439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Звучащие браслеты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очень любят изготавливать вместе со взрослыми самые разные поделки.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изготовления звонких браслетов можно использовать эластичную резинку или ленты. Нанизываем на них большие пуговицы и получим замечательные звучащие браслеты, которые подходят даже самым маленьких музыкантам.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постарше могут поучаствовать в нанизывании – это отличное упражнение для развития мелкой моторики.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48113504327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600450" cy="4800600"/>
          </a:xfrm>
        </p:spPr>
      </p:pic>
      <p:pic>
        <p:nvPicPr>
          <p:cNvPr id="5" name="Содержимое 3" descr="1448113247546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840112"/>
            <a:ext cx="5500693" cy="4017888"/>
          </a:xfrm>
          <a:prstGeom prst="rect">
            <a:avLst/>
          </a:prstGeom>
        </p:spPr>
      </p:pic>
      <p:pic>
        <p:nvPicPr>
          <p:cNvPr id="5124" name="Picture 4" descr="C:\Users\днс\Desktop\Новая папка (2)\гш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888157">
            <a:off x="256535" y="5293505"/>
            <a:ext cx="1319585" cy="12919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285728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творческая деятельность ребенка возможна при условии создания музыкально - развивающей среды в группе. Детские музыкальные инструменты, находящиеся в музыкальном уголке, являются средством для самостоятельной игры, экспериментирования с шумовыми инструментами, творческого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714488"/>
            <a:ext cx="3647308" cy="46434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Создавая детский оркестр из самодельных инструментов , мы открываем для  детей  прекрасный мир  звуков, способствующий развитию внимания, ощущения,  воображения, развиваем стремление к сотворчеству, обогащая внутренний мир каждого ребенка. Дерзайте, творите, экспериментируйте  вместе с детьми.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Творческого вам настроения!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70407_151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67420" y="-175453498"/>
          <a:ext cx="91124" cy="181231986"/>
        </p:xfrm>
        <a:graphic>
          <a:graphicData uri="http://schemas.openxmlformats.org/drawingml/2006/table">
            <a:tbl>
              <a:tblPr/>
              <a:tblGrid>
                <a:gridCol w="91124"/>
              </a:tblGrid>
              <a:tr h="2135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Сейчас в магазинах огромный выбор детских музыкальных инструментов. Но приобрести эти игрушки удается далеко не каждому. Да и необходимости в этом нет. Ведь ребенок так быстро растет, развивается, а прежние игрушки перестают удовлетворять познавательным потребностям малыша. И необходимость в их обновлении растет с каждым днем. </a:t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Есть хороший выход. Можно самостоятельно конструировать игрушки и со временем их обновлять, видоизменять. Сделанный своими руками инструмент поможет вам приучить малыша к совместному труду. Для конструирования нужно не так уж много — желание и чуть-чуть выдумки! </a:t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Начать можно с самого простого — погремушки. Для основы этой игрушки могут подойти любые пластиковые бутылочки (из-под йогуртов, напитков, кремов), а так же материал — наполнение, который будет шуметь и привлекать внимание ребенка. Подойдет любая крупа, пуговки разных размеров, бисер. </a:t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Возьмите бутылочку и засыпьте внутрь небольшое количество материала, чтобы игрушка была легкой по весу. Выбирая материал, обратите внимание на то, что слишком резкие звуки вызывают у малыша неприятные ощущения. Обратите внимание так же на прочность упаковки. Помните, что рассыпавшиеся мелкие детали погремушки могут попасть в рот и нос малыша. Игрушка доставит радость вам и вашему малышу в том случае, если будет безопасной, звонкой, а так же яркой. Украсить игрушку можно самоклеющейся цветной бумагой, атласными лентами. А если поверх цветной бумаги наклеить или нарисовать глазки, носик и улыбающийся ротик, то игрушка "оживет" и станет верным другом малышу. </a:t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, бисером и тогда барабанные палочки превратятся в веселые погремушки. </a:t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Пусть музыкальные игрушки станут верным союзником и помощником в развитии вашей крохи. И желаю вам радости от совместного творчества! </a:t>
                      </a:r>
                      <a:br>
                        <a:rPr lang="ru-RU" sz="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62" marR="32862" marT="32862" marB="3286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72066" y="214290"/>
            <a:ext cx="40719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«Музыкальное  воспитание -  это не воспитание музыканта, а прежде всего воспитание человека.»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В. А. Сухомлинский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9286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ru-RU" sz="3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Содержимое 4" descr="20170407_141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07300"/>
            <a:ext cx="8072460" cy="5650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208358" cy="65403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Цель: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857232"/>
            <a:ext cx="7498080" cy="1409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cs typeface="Times New Roman" pitchFamily="18" charset="0"/>
              </a:rPr>
              <a:t>	</a:t>
            </a:r>
            <a:r>
              <a:rPr lang="ru-RU" sz="2000" b="1" i="1" dirty="0" smtClean="0">
                <a:solidFill>
                  <a:srgbClr val="7030A0"/>
                </a:solidFill>
                <a:cs typeface="Times New Roman" pitchFamily="18" charset="0"/>
              </a:rPr>
              <a:t>Передача опыта музыкального руководителя по изготовлению самодельных музыкальных инструментов из бросового материала воспитателям.</a:t>
            </a:r>
            <a:endParaRPr lang="ru-RU" sz="2000" b="1" i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000240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Задачи: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7030A0"/>
                </a:solidFill>
              </a:rPr>
              <a:t>Ознакомить с рекомендациями по использованию музыкально-шумовых инструментов в совместной и самостоятельной деятельности детей в группе.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7030A0"/>
                </a:solidFill>
              </a:rPr>
              <a:t>С помощью доступного бросового материала дать идеи пополнения предметно-пространственной среды ДОУ по системе элементарного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музицирования</a:t>
            </a:r>
            <a:r>
              <a:rPr lang="ru-RU" sz="2000" b="1" i="1" dirty="0" smtClean="0">
                <a:solidFill>
                  <a:srgbClr val="7030A0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7030A0"/>
                </a:solidFill>
              </a:rPr>
              <a:t>Создать условия для развития коммуникативных исследовательских, творческих навыков, музыкальных способностей детей, используя шумовые инструменты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7030A0"/>
                </a:solidFill>
              </a:rPr>
              <a:t>Содействовать совместной творческой работе ребенка с родителями.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днс\Desktop\Новая папка (2)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9005">
            <a:off x="4214024" y="5831701"/>
            <a:ext cx="4655343" cy="785794"/>
          </a:xfrm>
          <a:prstGeom prst="rect">
            <a:avLst/>
          </a:prstGeom>
          <a:noFill/>
        </p:spPr>
      </p:pic>
      <p:pic>
        <p:nvPicPr>
          <p:cNvPr id="1029" name="Picture 5" descr="C:\Users\днс\Desktop\Новая папка (2)\ывасп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857224" cy="1184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208358" cy="3682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Детское </a:t>
            </a:r>
            <a:r>
              <a:rPr lang="ru-RU" sz="20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endParaRPr lang="ru-RU" sz="2000" b="1" u="sng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42918"/>
            <a:ext cx="8001024" cy="600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Активный вид деятельности, в котором совершенствуется мышление ребенка, развивается способность проявлять инициативу, самостоятельность. А самое главное, обогащается его эмоциональная сфера. В процессе игры на инструментах ярко проявляются индивидуальные черты каждого: наличие воли, эмоциональности, воображения. Для многих этот вид деятельности помогает раскрыть духовный мир, преодолеть застенчивость и скованность.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Инструментальное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это творческий процесс восприятия музыки через игру на доступных ребёнку музыкальных инструментах.. Ребят привлекает не только звучание и вид инструментов, но и тот факт, что они могут сами извлекать столь красивые звуки.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Игра на детских шумовых инструментах- развивает музыкальный слух, ритм, музыкальную память, формирует навыки вербального и невербального общения, формирует готовность и умение действовать в коллективе, развивает навыки мелкой и крупной моторики, а также слуховые, зрительные, тактильные способности к восприятию. Активное включение ребенка в процесс восприятия музыки и ее исполнения, дает возможность увидеть, как он чувствует музыку в целом, в какой мере и насколько наблюдает за развитием музыкального образа.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0"/>
            <a:ext cx="8215338" cy="11430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Все детские музыкальные игрушки и музыкальные инструменты можно сгруппировать по видам:</a:t>
            </a:r>
            <a:endParaRPr lang="ru-RU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00" y="928670"/>
            <a:ext cx="8143900" cy="592933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Неозвученные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(лишь изображающие инструменты) - предназначены для того, чтобы создавать игровую ситуацию, в которой дети, фантазируя и напевая, представляют себя играющими на музыкальных инструментах. К ним относятся: плоскостные балалайки, гармошки, гитары, макеты пианино, лесенки с мелким игровым материалом. 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II. Озвученные подразделяются на 4 вида в зависимости от характера их звучания: </a:t>
            </a:r>
          </a:p>
          <a:p>
            <a:pPr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1.Игрушки-инструменты со звуком нефиксированной (неопределенной) высоты – бубны, барабаны, кастаньеты, маракасы и т. д.; </a:t>
            </a:r>
          </a:p>
          <a:p>
            <a:pPr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2.Игрушки-инструменты, построенные на одном звуке – свирели, дудки, рожки и т. д.; </a:t>
            </a:r>
          </a:p>
          <a:p>
            <a:pPr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3.Игрушки-инструменты с заданной мелодией – (инструменты- автоматы) органчики, музыкальные шкатулки, музыкальные ящички и т. д.; </a:t>
            </a:r>
          </a:p>
          <a:p>
            <a:pPr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4.Игрушки-инструменты со звукорядом - металлофоны, пианино, кларнеты, флейты, саксофоны, баяны и мн. др.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20" y="285728"/>
            <a:ext cx="785818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Можно с  уверенностью сказать, что игра на шумовых  инструментах  позволяет удивительно  быстро приобщить ребёнка  к интересной, яркой музыке в качестве слушателя и исполнителя. Для работы с детьми хорошо иметь разнообразные шумовые музыкальные инструменты, которые можно сделать своими руками.  Именно они вызывают особый интерес к музыке и желание музицировать. Всегда может оказаться под рукой: жестяные и пластиковые банки с сухим рисом, гречкой, ложки, крышки от кастрюль, всевозможные трещотки, расчески, детские погремушки, связки ключей, различная бумага (целлофан, пергамент, газета, гофре и пр.), деревянные кубики, брусочки. Природные материалы: желуди, каштаны, орехи, шишки, скорлупки.</a:t>
            </a:r>
            <a:endParaRPr lang="ru-RU" sz="1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нс\Desktop\Новая папка (2)\232img076korrekc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071942"/>
            <a:ext cx="42672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0"/>
            <a:ext cx="4357686" cy="6858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Маракасы  и  Погремушки.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основы  могут подойти любые пластиковые бутылочки (из-под йогуртов, напитков, кремов), а также материал — наполнение, который будет шуметь и привлекать внимание ребенка. Подойдет любая крупа, пуговки разных размеров, бисер, горох, бобы.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изготовления:</a:t>
            </a:r>
            <a:br>
              <a:rPr lang="ru-RU" sz="18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Возьмите бутылочку и засыпьте внутрь небольшое количество материала, чтобы игрушка была легкой по весу. Выбирая материал, обратите внимание на то, что слишком резкие звуки вызывают у малыша неприятные ощущения. Обратите внимание также на прочность упаковки. Помните, что рассыпавшиеся мелкие детали погремушки могут попасть в рот и нос малыша. Игрушка доставит радость вам и вашему малышу, в том случае, если будет безопасной, звонкой, а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яркой. Украсить игрушку можно самоклеющейся цветной бумагой, атласными лентами.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70407_144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643438" cy="6858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3429985"/>
            <a:ext cx="5143504" cy="3428014"/>
          </a:xfrm>
        </p:spPr>
      </p:pic>
      <p:pic>
        <p:nvPicPr>
          <p:cNvPr id="4098" name="Picture 2" descr="C:\Users\днс\Desktop\Новая папка (2)\DSC01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23668" cy="3357562"/>
          </a:xfrm>
          <a:prstGeom prst="rect">
            <a:avLst/>
          </a:prstGeom>
          <a:noFill/>
        </p:spPr>
      </p:pic>
      <p:pic>
        <p:nvPicPr>
          <p:cNvPr id="5" name="Picture 2" descr="C:\Users\днс\Desktop\Новая папка (2)\depositphotos_33883761-stock-illustration-treble-clef-as-a-you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929066"/>
            <a:ext cx="2073074" cy="26431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285728"/>
            <a:ext cx="4572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чаще дети выступают на праздниках с такими интересными инструментами, что только диву даешься! И из чего только они не сделаны!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«Шумные  морковки».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пластмассовые бутылочки из-под йогурта насыпается различная крупа. Затем они оборачиваются упаковочной бумагой и превращаются в чудесные морковки!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429000"/>
            <a:ext cx="4688633" cy="3429000"/>
          </a:xfrm>
        </p:spPr>
      </p:pic>
      <p:pic>
        <p:nvPicPr>
          <p:cNvPr id="5" name="Содержимое 3" descr="DSC05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4714871" cy="3143248"/>
          </a:xfrm>
          <a:prstGeom prst="rect">
            <a:avLst/>
          </a:prstGeom>
        </p:spPr>
      </p:pic>
      <p:pic>
        <p:nvPicPr>
          <p:cNvPr id="3075" name="Picture 3" descr="C:\Users\днс\Desktop\Новая папка (2)\ыур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0"/>
            <a:ext cx="4214810" cy="38101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87172" y="3143248"/>
            <a:ext cx="42862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86776" y="68580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Шумные конфетки». В пластмассовые яйца от киндер - сюрпризов насыпается различная крупа. Затем они оборачиваются упаковочной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бум</a:t>
            </a:r>
            <a:r>
              <a:rPr lang="ru-RU" sz="1400" b="1" dirty="0" err="1" smtClean="0"/>
              <a:t>Шумные</a:t>
            </a:r>
            <a:r>
              <a:rPr lang="ru-RU" sz="1400" b="1" dirty="0" smtClean="0"/>
              <a:t> конфетки». В пластмассовые яйца от киндер - сюрпризов насыпается различная крупа. Затем они оборачиваются упаковочной бумагой и завязываются по краям.</a:t>
            </a:r>
            <a:endParaRPr lang="ru-RU" sz="1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агой и завязываются по краям.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4000504"/>
            <a:ext cx="43576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Маленьких детей привлекают необычные  по виду музыкальные  инструменты.  Легкость и простота игры на них, побуждает детей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звукокрасочной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игре, а через нее- к простейшей импровизации. Ребенку легко услышать музыку бумажных шелестов и узнать в ней шуршание осенних листочков, дуновение ветра, шум дождя.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0"/>
            <a:ext cx="4857752" cy="68580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Барабан.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-металлическая коробка из-под печенья; 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-манная крупа; 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-атласная лента (можно заменить любой широкой тесьмой);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изготовления: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Возьмите металлическую коробку — это будет корпус барабана. Шилом проколите 2 отверстия друг напротив друга ближе к верхнему краю стенки и два отверстия в крышке. 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Внутрь коробки насыпьте слой манной крупы в 1 см (чтоб чуть приглушить звук барабана). 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Соедините концом ленты пары отверстий. 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Плотно закройте крышку, затяните ленту узлом и обмотайте скотчем стык крышки с коробкой, чтобы не высыпалась манная крупа. 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некоторое время барабан можно обновить. Просто оформите его цветной самоклеющейся бумагой. Изменится не только внешний вид инструмента, но и его звук.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21481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709</TotalTime>
  <Words>494</Words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Цель: </vt:lpstr>
      <vt:lpstr>  Детское музицирование</vt:lpstr>
      <vt:lpstr>Все детские музыкальные игрушки и музыкальные инструменты можно сгруппировать по видам:</vt:lpstr>
      <vt:lpstr>Слайд 5</vt:lpstr>
      <vt:lpstr>      Маракасы  и  Погремушки.     Для основы  могут подойти любые пластиковые бутылочки (из-под йогуртов, напитков, кремов), а также материал — наполнение, который будет шуметь и привлекать внимание ребенка. Подойдет любая крупа, пуговки разных размеров, бисер, горох, бобы.   Этапы изготовления: Возьмите бутылочку и засыпьте внутрь небольшое количество материала, чтобы игрушка была легкой по весу. Выбирая материал, обратите внимание на то, что слишком резкие звуки вызывают у малыша неприятные ощущения. Обратите внимание также на прочность упаковки. Помните, что рассыпавшиеся мелкие детали погремушки могут попасть в рот и нос малыша. Игрушка доставит радость вам и вашему малышу, в том случае, если будет безопасной, звонкой, а также яркой. Украсить игрушку можно самоклеющейся цветной бумагой, атласными лентами. </vt:lpstr>
      <vt:lpstr>Слайд 7</vt:lpstr>
      <vt:lpstr>Слайд 8</vt:lpstr>
      <vt:lpstr>  Барабан.   Необходимые материалы:  -металлическая коробка из-под печенья;  -манная крупа;  -атласная лента (можно заменить любой широкой тесьмой);  Этапы изготовления: Возьмите металлическую коробку — это будет корпус барабана. Шилом проколите 2 отверстия друг напротив друга ближе к верхнему краю стенки и два отверстия в крышке.  Внутрь коробки насыпьте слой манной крупы в 1 см (чтоб чуть приглушить звук барабана).  Соедините концом ленты пары отверстий.  Плотно закройте крышку, затяните ленту узлом и обмотайте скотчем стык крышки с коробкой, чтобы не высыпалась манная крупа.  Через некоторое время барабан можно обновить. Просто оформите его цветной самоклеющейся бумагой. Изменится не только внешний вид инструмента, но и его звук. </vt:lpstr>
      <vt:lpstr>Слайд 10</vt:lpstr>
      <vt:lpstr>Слайд 11</vt:lpstr>
      <vt:lpstr> Звенящие ключи   Для удобства нужно взять плечики для одежды и подвесить ключи. Ударным инструментом может служить ложка или палочка (может подойти деревянный или пластмассовый молоточек).   </vt:lpstr>
      <vt:lpstr>Слайд 13</vt:lpstr>
      <vt:lpstr>      Создавая детский оркестр из самодельных инструментов , мы открываем для  детей  прекрасный мир  звуков, способствующий развитию внимания, ощущения,  воображения, развиваем стремление к сотворчеству, обогащая внутренний мир каждого ребенка. Дерзайте, творите, экспериментируйте  вместе с детьми.            Творческого вам настроения!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днс</cp:lastModifiedBy>
  <cp:revision>98</cp:revision>
  <dcterms:created xsi:type="dcterms:W3CDTF">2017-04-22T07:47:33Z</dcterms:created>
  <dcterms:modified xsi:type="dcterms:W3CDTF">2017-04-23T11:10:39Z</dcterms:modified>
</cp:coreProperties>
</file>