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10540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Зулькарнаева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Марьям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Равилевна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воспитатель МАОУ СОШ №4 структурное подразделение  (Победы,37)г.Миасса Челябинской обл.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2133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мотивировать ребенка к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классу?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6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Есть другие, но менее эффективные причины: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Идентифицированная мотивация: </a:t>
            </a:r>
            <a:r>
              <a:rPr lang="ru-RU" sz="1600" dirty="0" smtClean="0"/>
              <a:t>занимаюсь, потому что оценка по математике важна для моего поступления в ВУЗ. Или потому что умение хорошо считать мне пригодится в жизни.</a:t>
            </a:r>
          </a:p>
          <a:p>
            <a:r>
              <a:rPr lang="ru-RU" dirty="0" smtClean="0"/>
              <a:t>Внешняя мотивация: </a:t>
            </a:r>
            <a:r>
              <a:rPr lang="ru-RU" sz="1600" dirty="0" smtClean="0"/>
              <a:t>занимаюсь, потому что хочу, чтобы учитель был мною доволен. Либо моя мама учитель и от меня ждут, что я буду хорошим учеником.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снижает мотивацию ребенка?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Недостаток любви затрудняет развитие ребенка.</a:t>
            </a:r>
          </a:p>
          <a:p>
            <a:r>
              <a:rPr lang="ru-RU" sz="2400" dirty="0" smtClean="0"/>
              <a:t>Влияние плохого психологического климата в школе.</a:t>
            </a:r>
          </a:p>
          <a:p>
            <a:r>
              <a:rPr lang="ru-RU" sz="2400" dirty="0" smtClean="0"/>
              <a:t>Родительский страх мешает детям стать самостоятельными.</a:t>
            </a:r>
          </a:p>
          <a:p>
            <a:r>
              <a:rPr lang="ru-RU" sz="2400" dirty="0" smtClean="0"/>
              <a:t>Чрезмерные нагрузки отнимают энергию.</a:t>
            </a:r>
          </a:p>
          <a:p>
            <a:r>
              <a:rPr lang="ru-RU" sz="2400" dirty="0" smtClean="0"/>
              <a:t>Завышенные требования  не дают детям полноценно учиться.</a:t>
            </a:r>
          </a:p>
          <a:p>
            <a:r>
              <a:rPr lang="ru-RU" sz="2400" dirty="0" smtClean="0"/>
              <a:t>Когда нет интереса к предмету, нет и желания учиться.</a:t>
            </a:r>
          </a:p>
          <a:p>
            <a:r>
              <a:rPr lang="ru-RU" sz="2400" dirty="0" smtClean="0"/>
              <a:t>Переизбыток </a:t>
            </a:r>
            <a:r>
              <a:rPr lang="ru-RU" sz="2400" dirty="0" err="1" smtClean="0"/>
              <a:t>медийной</a:t>
            </a:r>
            <a:r>
              <a:rPr lang="ru-RU" sz="2400" dirty="0" smtClean="0"/>
              <a:t> информации вредит ребенку.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Как повысить внутреннюю мотивацию ребенка?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Окружите ребенка лаской и заботой.</a:t>
            </a:r>
          </a:p>
          <a:p>
            <a:r>
              <a:rPr lang="ru-RU" dirty="0" smtClean="0"/>
              <a:t>Ведите четкий распорядок дня.</a:t>
            </a:r>
          </a:p>
          <a:p>
            <a:r>
              <a:rPr lang="ru-RU" dirty="0" smtClean="0"/>
              <a:t>Поддерживайте своего ребенка.</a:t>
            </a:r>
          </a:p>
          <a:p>
            <a:r>
              <a:rPr lang="ru-RU" dirty="0" smtClean="0"/>
              <a:t>Введите в традицию ежедневные обязанности. Научите принимать ребенка факт регулярного обязательного выполнения.</a:t>
            </a:r>
          </a:p>
          <a:p>
            <a:r>
              <a:rPr lang="ru-RU" dirty="0" smtClean="0"/>
              <a:t>Хвалите за реальные дела и успехи.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Мотивация ученика - основное условие успешного обучения!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Мотивационная готовность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желание ходить в школу, приобретать новые знания, желание занять позицию школьника.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/>
              <a:t>Варианты мотивации учения, порождающие в детях стремление заниматься учебным трудом: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Интерес к новым видам деятельности;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Самоутверждение;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Интерес к миру взрослых, стремление быть похожими на них;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Познавательная потребность.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1237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 потребность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привлекательность знаний, интерес к процессу познания.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ее развития – один из показателей психологической готовности к школе.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400800" cy="2895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Наибольшие трудности в школе испытывают не те дети, у которых небольшой объем знаний и навыков, а те, у которых не сформировано желание думать. Такие дети не проявляют обычной детской любознательности, не желают получать новые знания, избегают умственного напряжения.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10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Социальная готовность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ребенка поступающего в школу, должно быть желание учиться. Также на рубеже 6 лет формируется внутренняя позиция школьника - эмоционально-благополучное отношение к школе, минимальное стремление к игровым и развлекательным элементам. Но помните, желание учиться и желание пойти в школу существенно отличаются друг от друга.  Многие родители понимают, насколько важно у ребенка желание учиться, поэтому они рассказывают ребенку о школе, об учителях и о знаниях, приобретаемых в школе. Все это вызывает положительное отношение к школе.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1107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924800" cy="5105399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Направления для подготовки ребенка к школе: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развитие грамотной речи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тренировка внимания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развитие воображения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подготовка для чтения, письма, счёта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тренировка памяти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мотивация к учебе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Развитию памяти и внимания способствуют:</a:t>
            </a:r>
            <a:endParaRPr lang="ru-RU" dirty="0" smtClean="0">
              <a:solidFill>
                <a:srgbClr val="C00000"/>
              </a:solidFill>
            </a:endParaRPr>
          </a:p>
          <a:p>
            <a:pPr lvl="0" fontAlgn="base"/>
            <a:r>
              <a:rPr lang="ru-RU" dirty="0" smtClean="0">
                <a:solidFill>
                  <a:srgbClr val="C00000"/>
                </a:solidFill>
              </a:rPr>
              <a:t>Пересказ знакомого рассказа или сказки.</a:t>
            </a:r>
          </a:p>
          <a:p>
            <a:pPr lvl="0" fontAlgn="base"/>
            <a:r>
              <a:rPr lang="ru-RU" dirty="0" smtClean="0">
                <a:solidFill>
                  <a:srgbClr val="C00000"/>
                </a:solidFill>
              </a:rPr>
              <a:t>Заучивание стихотворений.</a:t>
            </a:r>
          </a:p>
          <a:p>
            <a:pPr lvl="0" fontAlgn="base"/>
            <a:r>
              <a:rPr lang="ru-RU" dirty="0" smtClean="0">
                <a:solidFill>
                  <a:srgbClr val="C00000"/>
                </a:solidFill>
              </a:rPr>
              <a:t>Восприятие информации через слух путем прослушивания аудиокниг, песен, иностранной речи .</a:t>
            </a:r>
          </a:p>
          <a:p>
            <a:pPr lvl="0" fontAlgn="base"/>
            <a:r>
              <a:rPr lang="ru-RU" dirty="0" smtClean="0">
                <a:solidFill>
                  <a:srgbClr val="C00000"/>
                </a:solidFill>
              </a:rPr>
              <a:t>Повторение некоторой последовательности действий, показанной взрослым (а, может, другим ребенком), например, медленная последовательность движений какого-то танца.</a:t>
            </a:r>
          </a:p>
          <a:p>
            <a:pPr lvl="0" fontAlgn="base"/>
            <a:r>
              <a:rPr lang="ru-RU" dirty="0" smtClean="0">
                <a:solidFill>
                  <a:srgbClr val="C00000"/>
                </a:solidFill>
              </a:rPr>
              <a:t>Поиск отличий в похожих картинках.</a:t>
            </a:r>
          </a:p>
          <a:p>
            <a:endParaRPr lang="ru-RU" dirty="0"/>
          </a:p>
        </p:txBody>
      </p:sp>
    </p:spTree>
  </p:cSld>
  <p:clrMapOvr>
    <a:masterClrMapping/>
  </p:clrMapOvr>
  <p:transition advTm="1074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Для развития логики, мышления, проведения логических операций можно предложить: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 fontAlgn="base"/>
            <a:r>
              <a:rPr lang="ru-RU" sz="2400" dirty="0" smtClean="0">
                <a:solidFill>
                  <a:srgbClr val="7030A0"/>
                </a:solidFill>
              </a:rPr>
              <a:t>Решать головоломки, загадки, ребусы, шарады, кроссворды.</a:t>
            </a:r>
          </a:p>
          <a:p>
            <a:pPr lvl="0" fontAlgn="base"/>
            <a:r>
              <a:rPr lang="ru-RU" sz="2400" dirty="0" smtClean="0">
                <a:solidFill>
                  <a:srgbClr val="7030A0"/>
                </a:solidFill>
              </a:rPr>
              <a:t>Использовать простейшие логические игры на анализ и/или сравнение предметов при помощи специальных пособий или воссозданных взрослым игровых ситуаций.</a:t>
            </a:r>
          </a:p>
          <a:p>
            <a:pPr lvl="0" fontAlgn="base"/>
            <a:r>
              <a:rPr lang="ru-RU" sz="2400" dirty="0" smtClean="0">
                <a:solidFill>
                  <a:srgbClr val="7030A0"/>
                </a:solidFill>
              </a:rPr>
              <a:t>Подвижные игры: «</a:t>
            </a:r>
            <a:r>
              <a:rPr lang="ru-RU" sz="2400" dirty="0" err="1" smtClean="0">
                <a:solidFill>
                  <a:srgbClr val="7030A0"/>
                </a:solidFill>
              </a:rPr>
              <a:t>Съедобное-несъедобное</a:t>
            </a:r>
            <a:r>
              <a:rPr lang="ru-RU" sz="2400" dirty="0" smtClean="0">
                <a:solidFill>
                  <a:srgbClr val="7030A0"/>
                </a:solidFill>
              </a:rPr>
              <a:t>», «Казаки-разбойники», различные </a:t>
            </a:r>
            <a:r>
              <a:rPr lang="ru-RU" sz="2400" dirty="0" err="1" smtClean="0">
                <a:solidFill>
                  <a:srgbClr val="7030A0"/>
                </a:solidFill>
              </a:rPr>
              <a:t>квесты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67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1"/>
            <a:ext cx="8229600" cy="2895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 игры разные. Даже несерьезные: в «Дочки-матери», «Больничку». Особенно ценно, когда играют несколько детей. Это развивает коллективизм, ребенок учится строить взаимоотношения, разрешать конфликты. Дети осваивают взрослую жизнь, систему поведения, обязанности.  И главное – все происходит непринужденно, легко и охотно.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71800"/>
            <a:ext cx="4495798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9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Причина эффективной школьной мотивации всего лишь </a:t>
            </a:r>
            <a:r>
              <a:rPr lang="ru-RU" b="1" dirty="0" smtClean="0"/>
              <a:t>одна!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Это искренний интерес.</a:t>
            </a:r>
          </a:p>
          <a:p>
            <a:r>
              <a:rPr lang="ru-RU" dirty="0" smtClean="0"/>
              <a:t>Он же любопытство.</a:t>
            </a:r>
          </a:p>
          <a:p>
            <a:r>
              <a:rPr lang="ru-RU" dirty="0" smtClean="0"/>
              <a:t>Он же удовольствие.</a:t>
            </a:r>
          </a:p>
          <a:p>
            <a:r>
              <a:rPr lang="ru-RU" dirty="0" smtClean="0"/>
              <a:t>Он же внутренняя мотивация (самая честная, верная, настоящая)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542</Words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Выполнила Зулькарнаева Марьям Равилевна, воспитатель МАОУ СОШ №4 структурное подразделение  (Победы,37)г.Миасса Челябинской обл.</vt:lpstr>
      <vt:lpstr>  Мотивационная готовность желание ходить в школу, приобретать новые знания, желание занять позицию школьника.  Варианты мотивации учения, порождающие в детях стремление заниматься учебным трудом:   </vt:lpstr>
      <vt:lpstr> Познавательная потребность  привлекательность знаний, интерес к процессу познания.  Уровень ее развития – один из показателей психологической готовности к школе.</vt:lpstr>
      <vt:lpstr>Социальная готовность </vt:lpstr>
      <vt:lpstr> Направления для подготовки ребенка к школе:  развитие грамотной речи тренировка внимания развитие воображения подготовка для чтения, письма, счёта тренировка памяти мотивация к учебе </vt:lpstr>
      <vt:lpstr>Слайд 6</vt:lpstr>
      <vt:lpstr>Слайд 7</vt:lpstr>
      <vt:lpstr>Слайд 8</vt:lpstr>
      <vt:lpstr>Причина эффективной школьной мотивации всего лишь одна!</vt:lpstr>
      <vt:lpstr>Есть другие, но менее эффективные причины:</vt:lpstr>
      <vt:lpstr>Что снижает мотивацию ребенка?</vt:lpstr>
      <vt:lpstr> Как повысить внутреннюю мотивацию ребенка?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РМЗК</dc:creator>
  <cp:lastModifiedBy>РМЗК</cp:lastModifiedBy>
  <cp:revision>17</cp:revision>
  <dcterms:created xsi:type="dcterms:W3CDTF">2017-02-01T17:23:36Z</dcterms:created>
  <dcterms:modified xsi:type="dcterms:W3CDTF">2017-04-23T16:36:54Z</dcterms:modified>
</cp:coreProperties>
</file>