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740000"/>
    <a:srgbClr val="005828"/>
    <a:srgbClr val="8D1E1B"/>
    <a:srgbClr val="993300"/>
    <a:srgbClr val="BE2824"/>
    <a:srgbClr val="F90B05"/>
    <a:srgbClr val="BC0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Где ты родился?</c:v>
                </c:pt>
              </c:strCache>
            </c:strRef>
          </c:tx>
          <c:dLbls>
            <c:dLbl>
              <c:idx val="0"/>
              <c:layout>
                <c:manualLayout>
                  <c:x val="-0.14773057267563003"/>
                  <c:y val="-0.2141560429946257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387354783994672E-3"/>
                  <c:y val="-3.43225846769153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0291419004379334E-3"/>
                  <c:y val="-1.81196100487439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204877941789346E-2"/>
                  <c:y val="8.986064241969781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Бердск</c:v>
                </c:pt>
                <c:pt idx="1">
                  <c:v>Новосибирск</c:v>
                </c:pt>
                <c:pt idx="2">
                  <c:v>Искитим</c:v>
                </c:pt>
                <c:pt idx="3">
                  <c:v>Нерюнгри</c:v>
                </c:pt>
                <c:pt idx="4">
                  <c:v>Норильск</c:v>
                </c:pt>
                <c:pt idx="5">
                  <c:v>Кызыл</c:v>
                </c:pt>
                <c:pt idx="6">
                  <c:v>Усть-Илимск</c:v>
                </c:pt>
                <c:pt idx="7">
                  <c:v>Горняк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0.68</c:v>
                </c:pt>
                <c:pt idx="1">
                  <c:v>0.08</c:v>
                </c:pt>
                <c:pt idx="2">
                  <c:v>0.04</c:v>
                </c:pt>
                <c:pt idx="3">
                  <c:v>0.04</c:v>
                </c:pt>
                <c:pt idx="4">
                  <c:v>0.04</c:v>
                </c:pt>
                <c:pt idx="5">
                  <c:v>0.04</c:v>
                </c:pt>
                <c:pt idx="6">
                  <c:v>0.04</c:v>
                </c:pt>
                <c:pt idx="7">
                  <c:v>0.04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664904700283109"/>
          <c:y val="0.235074365704287"/>
          <c:w val="0.1408866858216539"/>
          <c:h val="0.5467660292463441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68883056284635E-2"/>
                  <c:y val="9.6630733658292764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Сибирский федеральный округ</c:v>
                </c:pt>
                <c:pt idx="1">
                  <c:v>Дальневосточный федеральный округ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0.96000000000000063</c:v>
                </c:pt>
                <c:pt idx="1">
                  <c:v>4.0000000000000022E-2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4031433376089522"/>
          <c:y val="0.72244367795126718"/>
          <c:w val="0.45808230903636971"/>
          <c:h val="0.2206595168642867"/>
        </c:manualLayout>
      </c:layout>
      <c:overlay val="0"/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jcXAvmyNLYS9QHavv3OBoFMiigI&amp;usp=shari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692696"/>
            <a:ext cx="7056784" cy="244827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005828"/>
                </a:solidFill>
                <a:effectLst>
                  <a:reflection blurRad="12700" stA="50000" endPos="50000" dist="5000" dir="5400000" sy="-100000" rotWithShape="0"/>
                </a:effectLst>
              </a:rPr>
              <a:t>Мы </a:t>
            </a:r>
            <a:br>
              <a:rPr lang="ru-RU" b="1" cap="all" dirty="0" smtClean="0">
                <a:ln w="0"/>
                <a:solidFill>
                  <a:srgbClr val="005828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solidFill>
                  <a:srgbClr val="005828"/>
                </a:solidFill>
                <a:effectLst>
                  <a:reflection blurRad="12700" stA="50000" endPos="50000" dist="5000" dir="5400000" sy="-100000" rotWithShape="0"/>
                </a:effectLst>
              </a:rPr>
              <a:t>на карте России</a:t>
            </a:r>
            <a:endParaRPr lang="ru-RU" sz="5400" b="1" cap="all" dirty="0">
              <a:ln w="0"/>
              <a:solidFill>
                <a:srgbClr val="005828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005064"/>
            <a:ext cx="4680520" cy="1368152"/>
          </a:xfrm>
        </p:spPr>
        <p:txBody>
          <a:bodyPr>
            <a:normAutofit fontScale="92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ru-RU" sz="2400" b="1" cap="all" dirty="0" smtClean="0">
                <a:ln w="0"/>
                <a:solidFill>
                  <a:srgbClr val="005828"/>
                </a:solidFill>
                <a:effectLst>
                  <a:reflection blurRad="12700" stA="50000" endPos="50000" dist="5000" dir="5400000" sy="-100000" rotWithShape="0"/>
                </a:effectLst>
              </a:rPr>
              <a:t>Выполнил: </a:t>
            </a:r>
            <a:r>
              <a:rPr lang="ru-RU" sz="2400" b="1" cap="all" dirty="0" err="1" smtClean="0">
                <a:ln w="0"/>
                <a:solidFill>
                  <a:srgbClr val="005828"/>
                </a:solidFill>
                <a:effectLst>
                  <a:reflection blurRad="12700" stA="50000" endPos="50000" dist="5000" dir="5400000" sy="-100000" rotWithShape="0"/>
                </a:effectLst>
              </a:rPr>
              <a:t>Борнеман</a:t>
            </a:r>
            <a:r>
              <a:rPr lang="ru-RU" sz="2400" b="1" cap="all" dirty="0" smtClean="0">
                <a:ln w="0"/>
                <a:solidFill>
                  <a:srgbClr val="005828"/>
                </a:solidFill>
                <a:effectLst>
                  <a:reflection blurRad="12700" stA="50000" endPos="50000" dist="5000" dir="5400000" sy="-100000" rotWithShape="0"/>
                </a:effectLst>
              </a:rPr>
              <a:t> Игорь, ученик 6 класса «В», МБОУ СОШ № 5 г.Бердска</a:t>
            </a:r>
            <a:endParaRPr lang="ru-RU" sz="2400" b="1" cap="all" dirty="0">
              <a:ln w="0"/>
              <a:solidFill>
                <a:srgbClr val="005828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404664"/>
            <a:ext cx="64087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rgbClr val="005828"/>
                </a:solidFill>
                <a:effectLst>
                  <a:reflection blurRad="12700" stA="50000" endPos="50000" dist="5000" dir="5400000" sy="-100000" rotWithShape="0"/>
                </a:effectLst>
              </a:rPr>
              <a:t>Цель:     </a:t>
            </a:r>
            <a:r>
              <a:rPr lang="ru-RU" sz="3200" dirty="0" smtClean="0">
                <a:solidFill>
                  <a:srgbClr val="005828"/>
                </a:solidFill>
              </a:rPr>
              <a:t>изучить «географическую мозаику» своего класса.</a:t>
            </a:r>
            <a:endParaRPr lang="ru-RU" dirty="0" smtClean="0">
              <a:solidFill>
                <a:srgbClr val="005828"/>
              </a:solidFill>
            </a:endParaRPr>
          </a:p>
          <a:p>
            <a:r>
              <a:rPr lang="ru-RU" b="1" cap="all" dirty="0" smtClean="0">
                <a:ln w="0"/>
                <a:solidFill>
                  <a:srgbClr val="005828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060848"/>
            <a:ext cx="74523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cap="all" dirty="0" smtClean="0">
                <a:ln w="0"/>
                <a:solidFill>
                  <a:srgbClr val="005828"/>
                </a:solidFill>
                <a:effectLst>
                  <a:reflection blurRad="12700" stA="50000" endPos="50000" dist="5000" dir="5400000" sy="-100000" rotWithShape="0"/>
                </a:effectLst>
              </a:rPr>
              <a:t>         Задачи: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5828"/>
                </a:solidFill>
              </a:rPr>
              <a:t>Анкетирование «Где ты родился?»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5828"/>
                </a:solidFill>
              </a:rPr>
              <a:t>Сбор информации о местах рождения одноклассников.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5828"/>
                </a:solidFill>
              </a:rPr>
              <a:t>Поиск местностей на географической карте в интернете и атласе.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5828"/>
                </a:solidFill>
              </a:rPr>
              <a:t>Создание интерактивной карты, с обозначением мест рождения моих одноклассников.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41793230"/>
              </p:ext>
            </p:extLst>
          </p:nvPr>
        </p:nvGraphicFramePr>
        <p:xfrm>
          <a:off x="1152525" y="1828800"/>
          <a:ext cx="6838950" cy="40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223120" y="476672"/>
          <a:ext cx="792088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84976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339752" y="476672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0"/>
                <a:solidFill>
                  <a:srgbClr val="005828"/>
                </a:solidFill>
                <a:effectLst>
                  <a:reflection blurRad="12700" stA="50000" endPos="50000" dist="5000" dir="5400000" sy="-100000" rotWithShape="0"/>
                </a:effectLst>
              </a:rPr>
              <a:t>Мы на карте России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120" y="764704"/>
            <a:ext cx="7920880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67744" y="260648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0"/>
                <a:solidFill>
                  <a:srgbClr val="005828"/>
                </a:solidFill>
                <a:effectLst>
                  <a:reflection blurRad="12700" stA="50000" endPos="50000" dist="5000" dir="5400000" sy="-100000" rotWithShape="0"/>
                </a:effectLst>
              </a:rPr>
              <a:t>Мы на карте России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99288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95736" y="332656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0"/>
                <a:solidFill>
                  <a:srgbClr val="005828"/>
                </a:solidFill>
                <a:effectLst>
                  <a:reflection blurRad="12700" stA="50000" endPos="50000" dist="5000" dir="5400000" sy="-100000" rotWithShape="0"/>
                </a:effectLst>
              </a:rPr>
              <a:t>Мы на карте России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604449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23728" y="188640"/>
            <a:ext cx="5099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n w="0"/>
                <a:solidFill>
                  <a:srgbClr val="005828"/>
                </a:solidFill>
                <a:effectLst>
                  <a:reflection blurRad="12700" stA="50000" endPos="50000" dist="5000" dir="5400000" sy="-100000" rotWithShape="0"/>
                </a:effectLst>
              </a:rPr>
              <a:t>Мы на карте России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62677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3"/>
              </a:rPr>
              <a:t>Мы на карте России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2708920"/>
            <a:ext cx="700685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solidFill>
                  <a:srgbClr val="005828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4000" b="1" cap="all" dirty="0">
              <a:ln w="0"/>
              <a:solidFill>
                <a:srgbClr val="005828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105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Мы  на карте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Географические</dc:title>
  <dc:creator>Ранько Елена</dc:creator>
  <cp:lastModifiedBy>Class-212</cp:lastModifiedBy>
  <cp:revision>35</cp:revision>
  <dcterms:created xsi:type="dcterms:W3CDTF">2015-04-19T15:51:03Z</dcterms:created>
  <dcterms:modified xsi:type="dcterms:W3CDTF">2017-02-03T07:01:21Z</dcterms:modified>
</cp:coreProperties>
</file>