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9" r:id="rId2"/>
    <p:sldId id="271" r:id="rId3"/>
    <p:sldId id="259" r:id="rId4"/>
    <p:sldId id="266" r:id="rId5"/>
    <p:sldId id="261" r:id="rId6"/>
    <p:sldId id="260" r:id="rId7"/>
    <p:sldId id="262" r:id="rId8"/>
    <p:sldId id="263" r:id="rId9"/>
    <p:sldId id="264" r:id="rId10"/>
    <p:sldId id="267" r:id="rId11"/>
    <p:sldId id="272" r:id="rId12"/>
    <p:sldId id="273" r:id="rId13"/>
    <p:sldId id="268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8A7-0C36-47C2-B0B3-4F4A2195AA9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A971B-2E15-4403-B065-BC91F2C4B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это не молчание…,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A971B-2E15-4403-B065-BC91F2C4BC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3187DB-780A-4BC1-88B5-44AE70D62DB7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7CF770-8554-4A7B-A126-9C2471E946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6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Композиция</a:t>
            </a:r>
            <a:br>
              <a:rPr lang="ru-RU" sz="6000" dirty="0" smtClean="0"/>
            </a:br>
            <a:r>
              <a:rPr lang="ru-RU" sz="6000" dirty="0" smtClean="0"/>
              <a:t> 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«Космос»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6000" dirty="0" smtClean="0"/>
              <a:t>в технике «Пластилиновая живопись»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7525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10" y="357166"/>
            <a:ext cx="8445932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1857388"/>
          </a:xfrm>
        </p:spPr>
        <p:txBody>
          <a:bodyPr>
            <a:normAutofit/>
          </a:bodyPr>
          <a:lstStyle/>
          <a:p>
            <a:pPr algn="ct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величием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пейзаж лето\космический пейзаж\косм.пейзаж\1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357826"/>
            <a:ext cx="7854696" cy="1143008"/>
          </a:xfrm>
        </p:spPr>
        <p:txBody>
          <a:bodyPr/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бесконечным молчанием….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пейзаж лето\космический пейзаж\косм.пейзаж\1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429684" cy="62658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43512"/>
            <a:ext cx="7854696" cy="12858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Или это не молчание…,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просто мы не хотим слышать его?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400411" cy="593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42984"/>
            <a:ext cx="7854696" cy="2143140"/>
          </a:xfrm>
        </p:spPr>
        <p:txBody>
          <a:bodyPr/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Или не можем пока постичь законы Вселенной?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выполнения работы:</a:t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</a:rPr>
              <a:t>1) Замысел и составление  композиции, выполнение рисунка, подбор цветовой гаммы</a:t>
            </a:r>
            <a:endParaRPr lang="ru-RU" sz="2700" dirty="0"/>
          </a:p>
        </p:txBody>
      </p:sp>
      <p:pic>
        <p:nvPicPr>
          <p:cNvPr id="1027" name="Picture 3" descr="C:\Users\User\Desktop\DSCN17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 rot="10800000">
            <a:off x="1214414" y="1357298"/>
            <a:ext cx="7061672" cy="5240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2) Раскраска неба и объектов композиции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(приёмы : растирание пластилина, втирание цвета в цвет)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DSCN1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857224" y="1285860"/>
            <a:ext cx="6885432" cy="5043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3) Проработка мелких деталей ( можно использовать приёмы аппликации), обобщение и завершение работы.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DSCN18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0"/>
          </a:blip>
          <a:srcRect l="4255" t="3916" r="3191" b="1892"/>
          <a:stretch>
            <a:fillRect/>
          </a:stretch>
        </p:blipFill>
        <p:spPr bwMode="auto">
          <a:xfrm>
            <a:off x="1285852" y="1785926"/>
            <a:ext cx="6215106" cy="4572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5857893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Плотникова </a:t>
            </a:r>
            <a:r>
              <a:rPr lang="ru-RU" dirty="0" err="1" smtClean="0">
                <a:solidFill>
                  <a:schemeClr val="bg1"/>
                </a:solidFill>
              </a:rPr>
              <a:t>Ульяна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8 лет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Работы учащихся 1 класса</a:t>
            </a:r>
            <a:endParaRPr lang="ru-RU" dirty="0"/>
          </a:p>
        </p:txBody>
      </p:sp>
      <p:pic>
        <p:nvPicPr>
          <p:cNvPr id="4098" name="Picture 2" descr="C:\Users\User\Desktop\работа\DSCN1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6204" t="5515" r="4871" b="9007"/>
          <a:stretch>
            <a:fillRect/>
          </a:stretch>
        </p:blipFill>
        <p:spPr bwMode="auto">
          <a:xfrm>
            <a:off x="1071538" y="1428736"/>
            <a:ext cx="6837308" cy="49292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5715016"/>
            <a:ext cx="191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Каленчук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Инга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8 лет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бота\DSCN1756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405" t="6006" r="2702" b="6313"/>
          <a:stretch>
            <a:fillRect/>
          </a:stretch>
        </p:blipFill>
        <p:spPr bwMode="auto">
          <a:xfrm>
            <a:off x="785786" y="642918"/>
            <a:ext cx="7685946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357950" y="542926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Полушина Юля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лет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абота\DSCN181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5751" r="1757" b="3195"/>
          <a:stretch>
            <a:fillRect/>
          </a:stretch>
        </p:blipFill>
        <p:spPr bwMode="auto">
          <a:xfrm rot="5400000">
            <a:off x="-417379" y="1274578"/>
            <a:ext cx="5549601" cy="3857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214545" y="5357826"/>
            <a:ext cx="185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Шихалеев</a:t>
            </a:r>
            <a:r>
              <a:rPr lang="ru-RU" dirty="0" smtClean="0">
                <a:solidFill>
                  <a:schemeClr val="bg1"/>
                </a:solidFill>
              </a:rPr>
              <a:t> Дима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7 лет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User\Desktop\работа\DSCN1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929090" cy="5373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578645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Ковригина Лиза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 лет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715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Нашему гениальному земляку, основателю теории межпланетных сообщений и реактивной техники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К.Э. Циолковскому посвящается 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00636"/>
            <a:ext cx="7854696" cy="121444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абота\DSCN181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785786" y="642918"/>
            <a:ext cx="7858892" cy="56591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072330" y="5572141"/>
            <a:ext cx="148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Гудина</a:t>
            </a:r>
            <a:r>
              <a:rPr lang="ru-RU" dirty="0" smtClean="0"/>
              <a:t> Соня</a:t>
            </a:r>
          </a:p>
          <a:p>
            <a:r>
              <a:rPr lang="ru-RU" dirty="0" smtClean="0"/>
              <a:t>       7 лет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бота\DSCN1815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t="3125" r="1660" b="3125"/>
          <a:stretch>
            <a:fillRect/>
          </a:stretch>
        </p:blipFill>
        <p:spPr bwMode="auto">
          <a:xfrm>
            <a:off x="714348" y="857232"/>
            <a:ext cx="7493522" cy="53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500694" y="557214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Дранишникова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Дарина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    7 лет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бота\DSCN1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47111"/>
            <a:ext cx="8001056" cy="56742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00760" y="5572140"/>
            <a:ext cx="279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Царегородцев</a:t>
            </a:r>
            <a:r>
              <a:rPr lang="ru-RU" dirty="0" smtClean="0">
                <a:solidFill>
                  <a:schemeClr val="bg1"/>
                </a:solidFill>
              </a:rPr>
              <a:t> Ярослав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7 лет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бота\DSCN1819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714348" y="785794"/>
            <a:ext cx="7572428" cy="5407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215074" y="5643578"/>
            <a:ext cx="222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Пленкин</a:t>
            </a:r>
            <a:r>
              <a:rPr lang="ru-RU" dirty="0" smtClean="0">
                <a:solidFill>
                  <a:schemeClr val="bg1"/>
                </a:solidFill>
              </a:rPr>
              <a:t> Савелий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7 лет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Фантазируйте с нами…..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_2.jpg"/>
          <p:cNvPicPr>
            <a:picLocks noChangeAspect="1" noChangeArrowheads="1"/>
          </p:cNvPicPr>
          <p:nvPr/>
        </p:nvPicPr>
        <p:blipFill>
          <a:blip r:embed="rId2"/>
          <a:srcRect r="1136" b="10227"/>
          <a:stretch>
            <a:fillRect/>
          </a:stretch>
        </p:blipFill>
        <p:spPr bwMode="auto">
          <a:xfrm>
            <a:off x="357158" y="500042"/>
            <a:ext cx="8572560" cy="583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85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zapusk-rakety-nositelya-770x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72916" cy="63553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357166"/>
            <a:ext cx="30003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Человечество не останется вечно на Земле, но в погоне за светом и пространством, сначала робко проникнет за пределы атмосферы, а затем завоюет себе всё околосолнечное пространство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 К.Э.Циолковский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slide_2 (1).jpg"/>
          <p:cNvPicPr>
            <a:picLocks noChangeAspect="1" noChangeArrowheads="1"/>
          </p:cNvPicPr>
          <p:nvPr/>
        </p:nvPicPr>
        <p:blipFill>
          <a:blip r:embed="rId2"/>
          <a:srcRect r="-291" b="36046"/>
          <a:stretch>
            <a:fillRect/>
          </a:stretch>
        </p:blipFill>
        <p:spPr bwMode="auto">
          <a:xfrm>
            <a:off x="285720" y="428604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pace_Views_of_Saturn_s_satellite_08130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2225"/>
            <a:ext cx="8643998" cy="6410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5"/>
            <a:ext cx="7772400" cy="1469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714884"/>
            <a:ext cx="7772400" cy="17145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самого зарождения человечества на Земле и до сего времени человека волновал и притягивал к себе  Космос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vid_so_sputnika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428604"/>
            <a:ext cx="8648777" cy="6000792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52400" y="1524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00034" y="714357"/>
            <a:ext cx="8143932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своей загадочностью,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пейзаж лето\космический пейзаж\косм.пейзаж\1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428604"/>
            <a:ext cx="8890000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6287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00702"/>
            <a:ext cx="7854696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непостижимостью,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</TotalTime>
  <Words>174</Words>
  <Application>Microsoft Office PowerPoint</Application>
  <PresentationFormat>Экран (4:3)</PresentationFormat>
  <Paragraphs>63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Композиция  «Космос» в технике «Пластилиновая живопись»</vt:lpstr>
      <vt:lpstr>Нашему гениальному земляку, основателю теории межпланетных сообщений и реактивной техники  К.Э. Циолковскому посвящается …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</vt:lpstr>
      <vt:lpstr>Слайд 13</vt:lpstr>
      <vt:lpstr>Этапы выполнения работы: 1) Замысел и составление  композиции, выполнение рисунка, подбор цветовой гаммы</vt:lpstr>
      <vt:lpstr>2) Раскраска неба и объектов композиции  (приёмы : растирание пластилина, втирание цвета в цвет)</vt:lpstr>
      <vt:lpstr>3) Проработка мелких деталей ( можно использовать приёмы аппликации), обобщение и завершение работы.</vt:lpstr>
      <vt:lpstr>Работы учащихся 1 класса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Нашему гениальному земляку, основателю теории межпланетных сообщений и реактивной техники  К.Э. Циолковскому посвящается …</dc:title>
  <dc:creator>User</dc:creator>
  <cp:lastModifiedBy>User</cp:lastModifiedBy>
  <cp:revision>46</cp:revision>
  <dcterms:created xsi:type="dcterms:W3CDTF">2017-02-15T16:50:33Z</dcterms:created>
  <dcterms:modified xsi:type="dcterms:W3CDTF">2017-04-14T13:37:11Z</dcterms:modified>
</cp:coreProperties>
</file>