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58" r:id="rId5"/>
    <p:sldId id="259" r:id="rId6"/>
    <p:sldId id="260" r:id="rId7"/>
    <p:sldId id="264" r:id="rId8"/>
    <p:sldId id="265" r:id="rId9"/>
    <p:sldId id="266" r:id="rId10"/>
    <p:sldId id="268" r:id="rId11"/>
    <p:sldId id="269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7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92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9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1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3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8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95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7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95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96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9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6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A8C-EA03-46D6-94CA-6DBB33EA77CE}" type="datetimeFigureOut">
              <a:rPr lang="ru-RU" smtClean="0"/>
              <a:t>сб 08.04.17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327E7-F768-47B8-83F3-F700CB084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0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" y="-167987"/>
            <a:ext cx="12166875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0" y="172060"/>
            <a:ext cx="11914781" cy="47614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26780" y="2466753"/>
            <a:ext cx="9037675" cy="1713779"/>
          </a:xfrm>
        </p:spPr>
        <p:txBody>
          <a:bodyPr>
            <a:prstTxWarp prst="textCurveDown">
              <a:avLst/>
            </a:prstTxWarp>
            <a:normAutofit/>
          </a:bodyPr>
          <a:lstStyle/>
          <a:p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Bookman Old Style" panose="02050604050505020204" pitchFamily="18" charset="0"/>
              </a:rPr>
              <a:t>Очумелые ручки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9771321" y="5105567"/>
            <a:ext cx="2420678" cy="901827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Руководитель: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Иванова Виктория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69" y="949479"/>
            <a:ext cx="1990062" cy="23115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47" y="1012168"/>
            <a:ext cx="2815855" cy="184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5"/>
          <a:stretch/>
        </p:blipFill>
        <p:spPr>
          <a:xfrm>
            <a:off x="-1" y="0"/>
            <a:ext cx="12192001" cy="6869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13" y="3095408"/>
            <a:ext cx="4170507" cy="3127880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 w="139700" prst="cross"/>
          </a:sp3d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71" y="1907743"/>
            <a:ext cx="4072563" cy="30544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48" y="505607"/>
            <a:ext cx="3905796" cy="2929347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2349797" y="5082363"/>
            <a:ext cx="492973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Бычковская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Елизавета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49796" y="5571315"/>
            <a:ext cx="5676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Бычковская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Тамара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5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582" y="1173072"/>
            <a:ext cx="6014122" cy="4510592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7361" y="1164991"/>
            <a:ext cx="6023358" cy="45175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00280" y="5295014"/>
            <a:ext cx="3528511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Косарчук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Игоревна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Васимова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Кристина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«Путешествие в сказку»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0279" y="4582633"/>
            <a:ext cx="3528511" cy="72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Калашникова Татьяна Петровна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Бычковская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Тамара Владимировна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4"/>
          <a:stretch/>
        </p:blipFill>
        <p:spPr>
          <a:xfrm>
            <a:off x="0" y="-91440"/>
            <a:ext cx="12282565" cy="6949440"/>
          </a:xfrm>
          <a:prstGeom prst="rect">
            <a:avLst/>
          </a:prstGeom>
        </p:spPr>
      </p:pic>
      <p:pic>
        <p:nvPicPr>
          <p:cNvPr id="1066" name="Picture 42" descr="Картинки по запросу спасибо за внимание анима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461" y="1882313"/>
            <a:ext cx="3968852" cy="428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Картинки по запросу спасибо за внимание анимац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058">
            <a:off x="7644451" y="4858408"/>
            <a:ext cx="2286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Картинки по запросу спасибо за внимание анимац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81">
            <a:off x="1972695" y="1617748"/>
            <a:ext cx="2286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Картинки по запросу спасибо за внимание анимац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60" y="3474720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29" y="1182649"/>
            <a:ext cx="3370293" cy="283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98"/>
            <a:ext cx="12192000" cy="6838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6456" y="0"/>
            <a:ext cx="7547344" cy="1063256"/>
          </a:xfrm>
        </p:spPr>
        <p:txBody>
          <a:bodyPr>
            <a:normAutofit/>
          </a:bodyPr>
          <a:lstStyle/>
          <a:p>
            <a:r>
              <a:rPr lang="ru-RU" sz="1400" dirty="0" err="1" smtClean="0">
                <a:latin typeface="Bookman Old Style" panose="02050604050505020204" pitchFamily="18" charset="0"/>
                <a:ea typeface="Batang" panose="02030600000101010101" pitchFamily="18" charset="-127"/>
              </a:rPr>
              <a:t>Бычковская</a:t>
            </a:r>
            <a:r>
              <a:rPr lang="ru-RU" sz="1400" dirty="0">
                <a:latin typeface="Bookman Old Style" panose="02050604050505020204" pitchFamily="18" charset="0"/>
                <a:ea typeface="Batang" panose="02030600000101010101" pitchFamily="18" charset="-127"/>
              </a:rPr>
              <a:t> </a:t>
            </a:r>
            <a:r>
              <a:rPr lang="ru-RU" sz="14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Елизавета 4 года «Цветочная фантазия»</a:t>
            </a:r>
            <a:br>
              <a:rPr lang="ru-RU" sz="14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ru-RU" sz="14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мама </a:t>
            </a:r>
            <a:r>
              <a:rPr lang="ru-RU" sz="1400" dirty="0" err="1" smtClean="0">
                <a:latin typeface="Bookman Old Style" panose="02050604050505020204" pitchFamily="18" charset="0"/>
                <a:ea typeface="Batang" panose="02030600000101010101" pitchFamily="18" charset="-127"/>
              </a:rPr>
              <a:t>Бычковская</a:t>
            </a:r>
            <a:r>
              <a:rPr lang="ru-RU" sz="1400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 Елена Александровна</a:t>
            </a:r>
            <a:endParaRPr lang="ru-RU" sz="1400" dirty="0">
              <a:latin typeface="Bookman Old Style" panose="02050604050505020204" pitchFamily="18" charset="0"/>
              <a:ea typeface="Batang" panose="02030600000101010101" pitchFamily="18" charset="-127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r="7630"/>
          <a:stretch/>
        </p:blipFill>
        <p:spPr>
          <a:xfrm>
            <a:off x="3806456" y="1095154"/>
            <a:ext cx="4965666" cy="4633522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336" y="2960270"/>
            <a:ext cx="4032974" cy="302473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2"/>
          <a:stretch/>
        </p:blipFill>
        <p:spPr>
          <a:xfrm>
            <a:off x="9057437" y="4114799"/>
            <a:ext cx="2051364" cy="24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7"/>
            <a:ext cx="12192000" cy="68580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20572"/>
          <a:stretch/>
        </p:blipFill>
        <p:spPr>
          <a:xfrm>
            <a:off x="5735526" y="1463229"/>
            <a:ext cx="3935151" cy="408146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r="21473"/>
          <a:stretch/>
        </p:blipFill>
        <p:spPr>
          <a:xfrm>
            <a:off x="2907314" y="2230118"/>
            <a:ext cx="2620713" cy="369109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89498" y="606056"/>
            <a:ext cx="5454502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Калашникова Алиса 4года «Плодородие»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Калашникова Татьяна Петровна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7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464" y="96819"/>
            <a:ext cx="9998336" cy="159386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Рудаков Антон 4 года « Обезьянка»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4929" y="1861430"/>
            <a:ext cx="4726388" cy="38865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21" y="2608560"/>
            <a:ext cx="20859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99" y="3429000"/>
            <a:ext cx="3440597" cy="2580448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39700" prst="cross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09" y="1097226"/>
            <a:ext cx="3587874" cy="2690905"/>
          </a:xfrm>
          <a:prstGeom prst="rect">
            <a:avLst/>
          </a:prstGeom>
          <a:scene3d>
            <a:camera prst="obliqueTopLeft"/>
            <a:lightRig rig="threePt" dir="t"/>
          </a:scene3d>
          <a:sp3d>
            <a:bevelT w="114300" prst="hardEdge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078" y="993728"/>
            <a:ext cx="2832227" cy="21241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7" name="Прямоугольник 6"/>
          <p:cNvSpPr/>
          <p:nvPr/>
        </p:nvSpPr>
        <p:spPr>
          <a:xfrm>
            <a:off x="4012602" y="3883512"/>
            <a:ext cx="310896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Косарчук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Александра 3 года «Полянка»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Косарчук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Игоревна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76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4" y="533066"/>
            <a:ext cx="4568459" cy="342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4" b="18674"/>
          <a:stretch/>
        </p:blipFill>
        <p:spPr>
          <a:xfrm>
            <a:off x="7402271" y="583996"/>
            <a:ext cx="3830917" cy="1998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0" b="17025"/>
          <a:stretch/>
        </p:blipFill>
        <p:spPr>
          <a:xfrm>
            <a:off x="5877384" y="2801788"/>
            <a:ext cx="3646844" cy="16480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9964" y="4306186"/>
            <a:ext cx="5540324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Бычковская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Тамара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Владимировна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гостях у солнышка»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3" y="441139"/>
            <a:ext cx="4742120" cy="3694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75" y="533066"/>
            <a:ext cx="4022507" cy="22043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88" y="2691711"/>
            <a:ext cx="3860806" cy="18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41"/>
            <a:ext cx="12192000" cy="69427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860" y="756039"/>
            <a:ext cx="9439939" cy="159375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Виктория Петровна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«Веснянка»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78" y="737147"/>
            <a:ext cx="4722282" cy="35417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9"/>
          <a:stretch/>
        </p:blipFill>
        <p:spPr>
          <a:xfrm>
            <a:off x="5706098" y="3743822"/>
            <a:ext cx="2775042" cy="265803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97" y="2516567"/>
            <a:ext cx="4089101" cy="3066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7651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344" y="233917"/>
            <a:ext cx="8759455" cy="712381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Косарчук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Игоревна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55" y="864806"/>
            <a:ext cx="4196316" cy="31472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7819" y="994878"/>
            <a:ext cx="4844227" cy="36331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7" name="Прямоугольник 6"/>
          <p:cNvSpPr/>
          <p:nvPr/>
        </p:nvSpPr>
        <p:spPr>
          <a:xfrm>
            <a:off x="2384914" y="4789435"/>
            <a:ext cx="140027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 поле»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54" y="802844"/>
            <a:ext cx="4586517" cy="34035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70" y="285711"/>
            <a:ext cx="3804258" cy="5045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55" y="2808230"/>
            <a:ext cx="3089024" cy="2316768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420202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340" y="1233376"/>
            <a:ext cx="8238460" cy="45731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Виктория Петровна «Мак»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r="8799"/>
          <a:stretch/>
        </p:blipFill>
        <p:spPr>
          <a:xfrm rot="5400000">
            <a:off x="2535989" y="1894601"/>
            <a:ext cx="3774558" cy="3579382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 w="139700" prst="cross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r="9842"/>
          <a:stretch/>
        </p:blipFill>
        <p:spPr>
          <a:xfrm rot="16200000">
            <a:off x="6013529" y="1871439"/>
            <a:ext cx="3620532" cy="36257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6632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92</Words>
  <Application>Microsoft Office PowerPoint</Application>
  <PresentationFormat>Широкоэкранный</PresentationFormat>
  <Paragraphs>22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Batang</vt:lpstr>
      <vt:lpstr>Arial</vt:lpstr>
      <vt:lpstr>Arial Black</vt:lpstr>
      <vt:lpstr>Bookman Old Style</vt:lpstr>
      <vt:lpstr>Calibri</vt:lpstr>
      <vt:lpstr>Calibri Light</vt:lpstr>
      <vt:lpstr>Times New Roman</vt:lpstr>
      <vt:lpstr>Тема Office</vt:lpstr>
      <vt:lpstr>Очумелые ручки</vt:lpstr>
      <vt:lpstr>Бычковская Елизавета 4 года «Цветочная фантазия» мама Бычковская Елена Александровна</vt:lpstr>
      <vt:lpstr>Презентация PowerPoint</vt:lpstr>
      <vt:lpstr>                        Рудаков Антон 4 года « Обезьянка»</vt:lpstr>
      <vt:lpstr>Презентация PowerPoint</vt:lpstr>
      <vt:lpstr>Презентация PowerPoint</vt:lpstr>
      <vt:lpstr>Иванова Виктория Петровна  «Веснянка»</vt:lpstr>
      <vt:lpstr>Косарчук Татьяна Игоревна</vt:lpstr>
      <vt:lpstr>Иванова Виктория Петровна «Мак»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Очумелые ручки</dc:title>
  <dc:creator>Admin</dc:creator>
  <cp:lastModifiedBy>Admin</cp:lastModifiedBy>
  <cp:revision>23</cp:revision>
  <dcterms:created xsi:type="dcterms:W3CDTF">2017-04-07T07:50:59Z</dcterms:created>
  <dcterms:modified xsi:type="dcterms:W3CDTF">2017-04-07T16:51:54Z</dcterms:modified>
</cp:coreProperties>
</file>