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7EA3-0A4F-4CB1-AA32-FF3E1C7791B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5AD-1BD4-4141-A58D-2B0FA4BCD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7EA3-0A4F-4CB1-AA32-FF3E1C7791B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5AD-1BD4-4141-A58D-2B0FA4BCD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7EA3-0A4F-4CB1-AA32-FF3E1C7791B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5AD-1BD4-4141-A58D-2B0FA4BCD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7EA3-0A4F-4CB1-AA32-FF3E1C7791B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5AD-1BD4-4141-A58D-2B0FA4BCD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7EA3-0A4F-4CB1-AA32-FF3E1C7791B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5AD-1BD4-4141-A58D-2B0FA4BCD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7EA3-0A4F-4CB1-AA32-FF3E1C7791B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5AD-1BD4-4141-A58D-2B0FA4BCD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7EA3-0A4F-4CB1-AA32-FF3E1C7791B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5AD-1BD4-4141-A58D-2B0FA4BCD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7EA3-0A4F-4CB1-AA32-FF3E1C7791B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5AD-1BD4-4141-A58D-2B0FA4BCD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7EA3-0A4F-4CB1-AA32-FF3E1C7791B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5AD-1BD4-4141-A58D-2B0FA4BCD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7EA3-0A4F-4CB1-AA32-FF3E1C7791B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5AD-1BD4-4141-A58D-2B0FA4BCD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7EA3-0A4F-4CB1-AA32-FF3E1C7791B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B5AD-1BD4-4141-A58D-2B0FA4BCD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A7EA3-0A4F-4CB1-AA32-FF3E1C7791B3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5B5AD-1BD4-4141-A58D-2B0FA4BCD1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Развивающая игра: «На поляне сказок»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14290"/>
            <a:ext cx="4644443" cy="639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33608"/>
            <a:ext cx="4786346" cy="658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42852"/>
            <a:ext cx="4710757" cy="648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Развивающая игра: «На поляне сказок»</vt:lpstr>
      <vt:lpstr>Слайд 2</vt:lpstr>
      <vt:lpstr>Слайд 3</vt:lpstr>
      <vt:lpstr>Слайд 4</vt:lpstr>
      <vt:lpstr>Слайд 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игра: «На поляне сказок»</dc:title>
  <dc:creator>DNA7 X86</dc:creator>
  <cp:lastModifiedBy>DNA7 X86</cp:lastModifiedBy>
  <cp:revision>1</cp:revision>
  <dcterms:created xsi:type="dcterms:W3CDTF">2017-03-23T18:19:31Z</dcterms:created>
  <dcterms:modified xsi:type="dcterms:W3CDTF">2017-03-23T18:24:08Z</dcterms:modified>
</cp:coreProperties>
</file>