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3" r:id="rId4"/>
    <p:sldId id="259" r:id="rId5"/>
    <p:sldId id="284" r:id="rId6"/>
    <p:sldId id="260" r:id="rId7"/>
    <p:sldId id="261" r:id="rId8"/>
    <p:sldId id="285" r:id="rId9"/>
    <p:sldId id="262" r:id="rId10"/>
    <p:sldId id="267" r:id="rId11"/>
    <p:sldId id="268" r:id="rId12"/>
    <p:sldId id="269" r:id="rId13"/>
    <p:sldId id="273" r:id="rId14"/>
    <p:sldId id="274" r:id="rId15"/>
    <p:sldId id="277" r:id="rId16"/>
    <p:sldId id="290" r:id="rId17"/>
    <p:sldId id="28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9C1C4-4DBF-44E8-ADBA-2603B81BD165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6B9D6-0913-4414-8024-F8AB52848A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9C1C4-4DBF-44E8-ADBA-2603B81BD165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6B9D6-0913-4414-8024-F8AB52848A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9C1C4-4DBF-44E8-ADBA-2603B81BD165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6B9D6-0913-4414-8024-F8AB52848A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9C1C4-4DBF-44E8-ADBA-2603B81BD165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6B9D6-0913-4414-8024-F8AB52848A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9C1C4-4DBF-44E8-ADBA-2603B81BD165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6B9D6-0913-4414-8024-F8AB52848A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9C1C4-4DBF-44E8-ADBA-2603B81BD165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6B9D6-0913-4414-8024-F8AB52848A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9C1C4-4DBF-44E8-ADBA-2603B81BD165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6B9D6-0913-4414-8024-F8AB52848A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9C1C4-4DBF-44E8-ADBA-2603B81BD165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6B9D6-0913-4414-8024-F8AB52848A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9C1C4-4DBF-44E8-ADBA-2603B81BD165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6B9D6-0913-4414-8024-F8AB52848A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9C1C4-4DBF-44E8-ADBA-2603B81BD165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6B9D6-0913-4414-8024-F8AB52848A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9C1C4-4DBF-44E8-ADBA-2603B81BD165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6B9D6-0913-4414-8024-F8AB52848A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9C1C4-4DBF-44E8-ADBA-2603B81BD165}" type="datetimeFigureOut">
              <a:rPr lang="ru-RU" smtClean="0"/>
              <a:pPr/>
              <a:t>22.03.2017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6B9D6-0913-4414-8024-F8AB52848AD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Снежинка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2844" y="1500174"/>
            <a:ext cx="30718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Заяц смотрит на снежинки:</a:t>
            </a:r>
          </a:p>
          <a:p>
            <a:r>
              <a:rPr lang="ru-RU" dirty="0" smtClean="0"/>
              <a:t>-Это заячьи пушинки…</a:t>
            </a:r>
          </a:p>
          <a:p>
            <a:r>
              <a:rPr lang="ru-RU" dirty="0" smtClean="0"/>
              <a:t>Видно, заяц – весь в пуху</a:t>
            </a:r>
          </a:p>
          <a:p>
            <a:r>
              <a:rPr lang="ru-RU" dirty="0" smtClean="0"/>
              <a:t>Чешет шубу наверху.</a:t>
            </a:r>
          </a:p>
          <a:p>
            <a:endParaRPr 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5929322" y="1785926"/>
            <a:ext cx="45005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Мальчик смотрит на снежинки</a:t>
            </a:r>
          </a:p>
          <a:p>
            <a:r>
              <a:rPr lang="ru-RU" dirty="0" smtClean="0"/>
              <a:t>-Это, может быть, смешинки?...</a:t>
            </a:r>
          </a:p>
          <a:p>
            <a:r>
              <a:rPr lang="ru-RU" dirty="0" smtClean="0"/>
              <a:t>Не поймет он, почему</a:t>
            </a:r>
          </a:p>
          <a:p>
            <a:r>
              <a:rPr lang="ru-RU" dirty="0" smtClean="0"/>
              <a:t>Очень весело ему.</a:t>
            </a:r>
          </a:p>
          <a:p>
            <a:pPr algn="ctr"/>
            <a:r>
              <a:rPr lang="ru-RU" dirty="0" smtClean="0"/>
              <a:t>(А. Усачев)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482667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Далее изготавливаем лепестки из синей и белой ленты. Они чуть проще, повторяем те же действия (трехразовое складывание по диагонали) кроме последнего отворота. Их делаем 14 белых и семь синих.</a:t>
            </a: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21495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Один лепесток синего цвета вклеиваем между двумя белыми. Делаем семь таких «стрелочек».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5643578"/>
            <a:ext cx="8229600" cy="4525963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Слегка прижимаем для склеивания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71435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Приклеиваем стрелочки к внутренней части </a:t>
            </a:r>
            <a:r>
              <a:rPr lang="ru-RU" sz="2400" dirty="0" err="1" smtClean="0"/>
              <a:t>голубых</a:t>
            </a:r>
            <a:r>
              <a:rPr lang="ru-RU" sz="2400" dirty="0" smtClean="0"/>
              <a:t> лепестков </a:t>
            </a:r>
            <a:r>
              <a:rPr lang="ru-RU" sz="2400" dirty="0" err="1" smtClean="0"/>
              <a:t>термоклеем</a:t>
            </a:r>
            <a:r>
              <a:rPr lang="ru-RU" sz="2400" dirty="0" smtClean="0"/>
              <a:t>.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5143512"/>
            <a:ext cx="8229600" cy="4525963"/>
          </a:xfrm>
        </p:spPr>
        <p:txBody>
          <a:bodyPr/>
          <a:lstStyle/>
          <a:p>
            <a:r>
              <a:rPr lang="ru-RU" dirty="0" smtClean="0"/>
              <a:t>Прижимаем серебряный цветок</a:t>
            </a:r>
            <a:endParaRPr lang="ru-RU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500034" y="28572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Затем наносим клей на середину снежинки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4929198"/>
            <a:ext cx="8229600" cy="4525963"/>
          </a:xfrm>
        </p:spPr>
        <p:txBody>
          <a:bodyPr/>
          <a:lstStyle/>
          <a:p>
            <a:r>
              <a:rPr lang="ru-RU" dirty="0" smtClean="0"/>
              <a:t>Наносим клей на середину серебряного цветка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4929198"/>
            <a:ext cx="8229600" cy="4525963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Приклеиваем ее к внутренней части снежинки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57818" y="642918"/>
            <a:ext cx="33689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/>
              <a:t>Отрезаем бечевку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500042"/>
            <a:ext cx="20717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Вклеиваем бусинку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5857892"/>
            <a:ext cx="9215502" cy="4525963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Закрепляем бечевку приклеивая кружок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57950" y="642918"/>
            <a:ext cx="23334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/>
              <a:t>Прижимаем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929330"/>
            <a:ext cx="9572692" cy="4525963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Снежинка готова, спасибо за внимание!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Для работы нам потребуется:</a:t>
            </a:r>
          </a:p>
          <a:p>
            <a:r>
              <a:rPr lang="ru-RU" dirty="0" smtClean="0"/>
              <a:t>Атласная лента белого, синего, </a:t>
            </a:r>
            <a:r>
              <a:rPr lang="ru-RU" dirty="0" err="1" smtClean="0"/>
              <a:t>голубого</a:t>
            </a:r>
            <a:r>
              <a:rPr lang="ru-RU" dirty="0" smtClean="0"/>
              <a:t> цвета шириной 5 см.</a:t>
            </a:r>
          </a:p>
          <a:p>
            <a:r>
              <a:rPr lang="ru-RU" dirty="0" smtClean="0"/>
              <a:t>Серебряная лента шириной 2.5 см.</a:t>
            </a:r>
          </a:p>
          <a:p>
            <a:r>
              <a:rPr lang="ru-RU" dirty="0" smtClean="0"/>
              <a:t>Кружок из </a:t>
            </a:r>
            <a:r>
              <a:rPr lang="ru-RU" dirty="0" err="1" smtClean="0"/>
              <a:t>голубой</a:t>
            </a:r>
            <a:r>
              <a:rPr lang="ru-RU" dirty="0" smtClean="0"/>
              <a:t> ленты диаметром 4 см.</a:t>
            </a:r>
          </a:p>
          <a:p>
            <a:r>
              <a:rPr lang="ru-RU" dirty="0" smtClean="0"/>
              <a:t>Крепление (бечевка)</a:t>
            </a:r>
          </a:p>
          <a:p>
            <a:r>
              <a:rPr lang="ru-RU" dirty="0" smtClean="0"/>
              <a:t>Декор (бусины)</a:t>
            </a:r>
          </a:p>
          <a:p>
            <a:r>
              <a:rPr lang="ru-RU" dirty="0" smtClean="0"/>
              <a:t>Зажигалка, ножницы и </a:t>
            </a:r>
            <a:r>
              <a:rPr lang="ru-RU" dirty="0" err="1" smtClean="0"/>
              <a:t>термопистолет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Отрезаем для работы ленты: </a:t>
            </a:r>
          </a:p>
          <a:p>
            <a:r>
              <a:rPr lang="ru-RU" dirty="0" smtClean="0"/>
              <a:t>Белого цвета 14 штук- 5 на 5 см.</a:t>
            </a:r>
          </a:p>
          <a:p>
            <a:r>
              <a:rPr lang="ru-RU" dirty="0" err="1" smtClean="0"/>
              <a:t>Голубого</a:t>
            </a:r>
            <a:r>
              <a:rPr lang="ru-RU" dirty="0" smtClean="0"/>
              <a:t> и синего цвета по 7 штук - 5 на 5 см.</a:t>
            </a:r>
          </a:p>
          <a:p>
            <a:r>
              <a:rPr lang="ru-RU" dirty="0" smtClean="0"/>
              <a:t>Серебряной 7 штук - 2,5 на 2,5 см.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Квадратик </a:t>
            </a:r>
            <a:r>
              <a:rPr lang="ru-RU" dirty="0" err="1" smtClean="0"/>
              <a:t>голубой</a:t>
            </a:r>
            <a:r>
              <a:rPr lang="ru-RU" dirty="0" smtClean="0"/>
              <a:t> ленты складываем по диагонали и спаиваем уголок зажигалкой, полученный треугольник складываем еще раз и еще раз. Затем одну сторону отворачиваем на другую . Краешек обрезаем ножницами и слегка подпаливаем кончик зажигалкой, аккуратно сжимаем его так, чтобы он склеился. Получается </a:t>
            </a:r>
            <a:r>
              <a:rPr lang="ru-RU" dirty="0" err="1" smtClean="0"/>
              <a:t>голубой</a:t>
            </a:r>
            <a:r>
              <a:rPr lang="ru-RU" dirty="0" smtClean="0"/>
              <a:t> лепесток, изготавливаем все 7 лепестков.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357686" y="464344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Спаиваем их попарно , клей наносим только у основания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Получается два цветка, </a:t>
            </a:r>
            <a:r>
              <a:rPr lang="ru-RU" dirty="0" err="1" smtClean="0">
                <a:solidFill>
                  <a:schemeClr val="bg1"/>
                </a:solidFill>
              </a:rPr>
              <a:t>голубой</a:t>
            </a:r>
            <a:r>
              <a:rPr lang="ru-RU" dirty="0" smtClean="0">
                <a:solidFill>
                  <a:schemeClr val="bg1"/>
                </a:solidFill>
              </a:rPr>
              <a:t> и серебряный.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299</Words>
  <Application>Microsoft Office PowerPoint</Application>
  <PresentationFormat>Экран (4:3)</PresentationFormat>
  <Paragraphs>37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Снежинка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Снежинка</dc:title>
  <dc:creator>DNA7 X86</dc:creator>
  <cp:lastModifiedBy>DNA7 X86</cp:lastModifiedBy>
  <cp:revision>15</cp:revision>
  <dcterms:created xsi:type="dcterms:W3CDTF">2016-12-07T18:38:01Z</dcterms:created>
  <dcterms:modified xsi:type="dcterms:W3CDTF">2017-03-22T17:55:02Z</dcterms:modified>
</cp:coreProperties>
</file>