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8" r:id="rId3"/>
    <p:sldId id="266" r:id="rId4"/>
    <p:sldId id="256" r:id="rId5"/>
    <p:sldId id="257" r:id="rId6"/>
    <p:sldId id="258" r:id="rId7"/>
    <p:sldId id="259" r:id="rId8"/>
    <p:sldId id="271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http://otvet.imgsmail.ru/download/17823050_873ed091b9eb0d60dbc5c62896b20ece_8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1" name="Picture 3" descr="C:\Users\user\Desktop\ДЕТИ- ГЕРОИ ВОЙНЫ\Л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260648"/>
            <a:ext cx="8614041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ДЕТИ- ГЕРОИ ВОЙНЫ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8640"/>
            <a:ext cx="8815139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ДЕТИ- ГЕРОИ ВОЙНЫ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12968" cy="5907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ДЕТИ- ГЕРОИ ВОЙНЫ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12968" cy="5907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ДЕТИ- ГЕРОИ ВОЙНЫ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08932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ДЕТИ- ГЕРОИ ВОЙНЫ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08932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ДЕТИ- ГЕРОИ ВОЙНЫ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305068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Пусть будет навеки для Вас этот праздник,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Хоть с грустью от боли утрат и потерь,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Но светлый и радостный счастья посланник,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К надежде и вере заветная дверь.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Честней нет победы, чем Ваша победа.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Нет в мире дороже и лучше побед.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Ценней нет заслуги, мудрей нет завета,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Чем тот, что Вы дали навеки вперед.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Пусть мужество Ваше нам будет примером.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Да станет победа нам вечным огнем.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Вы были далеких времен пионером,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Мы Вашу отвагу, как флаг, пронесем.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Здоровья хотелось бы нам пожелать Вам,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И бодрости в трудный наш век перемен.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Пусть внуки подарят, что могут отдать Вам,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И мудрости жизни получат взамен.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Да будет для Вас этот праздник прекрасный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Днем юности, мира, добра, красоты.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Пусть светится разум в глазах Ваших ясных,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Пусть сбудутся Вашего Мая мечты!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er\Desktop\ДЕТИ- ГЕРОИ ВОЙНЫ\i.jpg"/>
          <p:cNvPicPr>
            <a:picLocks noChangeAspect="1" noChangeArrowheads="1"/>
          </p:cNvPicPr>
          <p:nvPr/>
        </p:nvPicPr>
        <p:blipFill>
          <a:blip r:embed="rId2" cstate="print"/>
          <a:srcRect b="9051"/>
          <a:stretch>
            <a:fillRect/>
          </a:stretch>
        </p:blipFill>
        <p:spPr bwMode="auto">
          <a:xfrm>
            <a:off x="0" y="0"/>
            <a:ext cx="9144000" cy="6237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user\Desktop\ДЕТИ- ГЕРОИ ВОЙНЫ\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29780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305068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haroni" pitchFamily="2" charset="-79"/>
              </a:rPr>
              <a:t>Как же мне промолчать,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haroni" pitchFamily="2" charset="-79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haroni" pitchFamily="2" charset="-79"/>
              </a:rPr>
              <a:t>не писать о войне?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haroni" pitchFamily="2" charset="-79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haroni" pitchFamily="2" charset="-79"/>
              </a:rPr>
              <a:t>Если болью она остается во мне.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haroni" pitchFamily="2" charset="-79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haroni" pitchFamily="2" charset="-79"/>
              </a:rPr>
              <a:t>Горькой памятью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haroni" pitchFamily="2" charset="-79"/>
              </a:rPr>
            </a:b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haroni" pitchFamily="2" charset="-79"/>
              </a:rPr>
              <a:t>невозмещённых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haroni" pitchFamily="2" charset="-79"/>
              </a:rPr>
              <a:t> потерь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haroni" pitchFamily="2" charset="-79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haroni" pitchFamily="2" charset="-79"/>
              </a:rPr>
              <a:t>Мы в далеком жестоком году,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haroni" pitchFamily="2" charset="-79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haroni" pitchFamily="2" charset="-79"/>
              </a:rPr>
              <a:t>и теперь…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haroni" pitchFamily="2" charset="-79"/>
              </a:rPr>
              <a:t>Как же мне позабыть,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haroni" pitchFamily="2" charset="-79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haroni" pitchFamily="2" charset="-79"/>
              </a:rPr>
              <a:t>не писать о войне?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haroni" pitchFamily="2" charset="-79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haroni" pitchFamily="2" charset="-79"/>
              </a:rPr>
              <a:t>Если золотом буквы на белой стене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haroni" pitchFamily="2" charset="-79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haroni" pitchFamily="2" charset="-79"/>
              </a:rPr>
              <a:t>Повторяют бессчётно солдат имена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haroni" pitchFamily="2" charset="-79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haroni" pitchFamily="2" charset="-79"/>
              </a:rPr>
              <a:t>Тех, которых навеки украла война!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haroni" pitchFamily="2" charset="-79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haroni" pitchFamily="2" charset="-79"/>
              </a:rPr>
              <a:t>Как же мне не писать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haroni" pitchFamily="2" charset="-79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haroni" pitchFamily="2" charset="-79"/>
              </a:rPr>
              <a:t>про жестокость войны?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haroni" pitchFamily="2" charset="-79"/>
              </a:rPr>
              <a:t>Если слышу -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haroni" pitchFamily="2" charset="-79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haroni" pitchFamily="2" charset="-79"/>
              </a:rPr>
              <a:t>Из той нежилой глубины.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haroni" pitchFamily="2" charset="-79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haroni" pitchFamily="2" charset="-79"/>
              </a:rPr>
              <a:t>Над которой, как память,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haroni" pitchFamily="2" charset="-79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haroni" pitchFamily="2" charset="-79"/>
              </a:rPr>
              <a:t>огонь не угас,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haroni" pitchFamily="2" charset="-79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haroni" pitchFamily="2" charset="-79"/>
              </a:rPr>
              <a:t>Голос наших отцов: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haroni" pitchFamily="2" charset="-79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haroni" pitchFamily="2" charset="-79"/>
              </a:rPr>
              <a:t>- Не забудьте о нас!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ДЕТИ- ГЕРОИ ВОЙНЫ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44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ЕТИ- ГЕРОИ ВОЙНЫ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08932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ЕТИ- ГЕРОИ ВОЙНЫ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08932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ДЕТИ- ГЕРОИ ВОЙНЫ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02726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ДЕТИ- ГЕРОИ ВОЙНЫ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602726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Desktop\ДЕТИ- ГЕРОИ ВОЙНЫ\17823050_873ed091b9eb0d60dbc5c62896b20ece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5887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ДЕТИ- ГЕРОИ ВОЙНЫ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08932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</Words>
  <Application>Microsoft Office PowerPoint</Application>
  <PresentationFormat>Экран (4:3)</PresentationFormat>
  <Paragraphs>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2017-03-18T09:28:59Z</dcterms:created>
  <dcterms:modified xsi:type="dcterms:W3CDTF">2017-03-18T09:41:02Z</dcterms:modified>
</cp:coreProperties>
</file>