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60" r:id="rId8"/>
    <p:sldId id="276" r:id="rId9"/>
    <p:sldId id="261" r:id="rId10"/>
    <p:sldId id="277" r:id="rId11"/>
    <p:sldId id="262" r:id="rId12"/>
    <p:sldId id="278" r:id="rId13"/>
    <p:sldId id="263" r:id="rId14"/>
    <p:sldId id="279" r:id="rId15"/>
    <p:sldId id="259" r:id="rId16"/>
    <p:sldId id="280" r:id="rId17"/>
    <p:sldId id="264" r:id="rId18"/>
    <p:sldId id="281" r:id="rId19"/>
    <p:sldId id="265" r:id="rId20"/>
    <p:sldId id="282" r:id="rId21"/>
    <p:sldId id="267" r:id="rId22"/>
    <p:sldId id="284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7823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55;&#1086;&#1088;&#1072;%20&#1074;%20&#1087;&#1091;&#1090;&#1100;%20&#1076;&#1086;&#1088;&#1086;&#1075;&#1091;%20%20(audiopoisk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53;&#1086;&#1078;&#1082;&#1080;&#1085;%20&#1052;&#1080;&#1093;&#1072;&#1080;&#1083;%20-%2003%20-%20&#1052;&#1099;%20&#1090;&#1072;&#1082;%20&#1076;&#1072;&#1074;&#1085;&#1086;%20&#1085;&#1077;%20&#1086;&#1090;&#1076;&#1099;&#1093;&#1072;&#1083;&#1080;%20%20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47;&#1076;&#1077;&#1089;&#1100;%20&#1087;&#1090;&#1080;&#1094;&#1099;%20&#1085;&#1077;%20&#1087;&#1086;&#1102;&#1090;%20%20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55;&#1083;&#1072;&#1084;&#1103;%20-%20&#1048;&#1076;&#1077;&#1090;%20&#1089;&#1086;&#1083;&#1076;&#1072;&#1090;%20&#1087;&#1086;%20&#1075;&#1086;&#1088;&#1086;&#1076;&#1091;%20%20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44;&#1077;&#1085;&#1100;%20&#1087;&#1086;&#1073;&#1077;&#1076;&#1099;%20%20(audiopoisk.co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57;&#1074;&#1103;&#1097;&#1077;&#1085;&#1085;&#1072;&#1103;%20&#1074;&#1086;&#1081;&#1085;&#1072;%20%20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89;&#1084;&#1091;&#1075;&#1083;&#1103;&#1085;&#1082;&#1072;%20%20(audiopoisk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42;%20&#1079;&#1077;&#1084;&#1083;&#1103;&#1085;&#1082;&#1077;%20%20(audiopoisk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77;&#1089;&#1085;&#1080;%20&#1076;&#1083;&#1103;%205%20&#1080;%206%20&#1082;&#1083;&#1072;&#1089;&#1089;&#1072;\&#1042;&#1086;&#1077;&#1085;&#1085;&#1099;&#1077;%20&#1087;&#1077;&#1089;&#1085;&#1080;%20-%20&#1058;&#1077;&#1084;&#1085;&#1072;&#1103;%20&#1085;&#1086;&#1095;&#1100;%20%20(audiopoisk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Денис\Desktop\9\Victori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14351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ПЕСНИ ТОЖЕ ВОЕВАЛИ</a:t>
            </a:r>
            <a:endParaRPr lang="ru-RU" sz="6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Песня «Пора в путь-дорогу» была написана Василием Соловьёвым-Седым и Соломоном </a:t>
            </a:r>
            <a:r>
              <a:rPr lang="ru-RU" sz="2000" dirty="0" err="1" smtClean="0"/>
              <a:t>Фогельсоном</a:t>
            </a:r>
            <a:r>
              <a:rPr lang="ru-RU" sz="2000" dirty="0" smtClean="0"/>
              <a:t> для кинофильма «Небесный тихоход». Фильм повествует о трёх друзьях-лётчиках, которые дали клятву не влюбляться до конца войны, однако по одному нарушают своё обещание. </a:t>
            </a:r>
          </a:p>
          <a:p>
            <a:pPr algn="just"/>
            <a:r>
              <a:rPr lang="ru-RU" sz="2000" dirty="0" smtClean="0"/>
              <a:t>Так </a:t>
            </a:r>
            <a:r>
              <a:rPr lang="ru-RU" sz="2000" dirty="0" smtClean="0"/>
              <a:t>было и во время работы над песнями к фильму «Небесный тихоход». Снимался он в 1946 году на киностудии «Ленфильм» режиссером С. Тимошенко, в активе которого были уже такие фильмы, снятые в довоенные годы, как «Три товарища» и «Вратарь», музыка и песни к которым были написаны И. О. Дунаевским. И тот очень рассчитывал, что песни из этой новой его картины тоже подхватит и запоет народ, как когда-то «Каховку» и «Эй, вратарь, готовься к бою!».</a:t>
            </a:r>
          </a:p>
          <a:p>
            <a:pPr algn="just"/>
            <a:r>
              <a:rPr lang="ru-RU" sz="2000" dirty="0" smtClean="0"/>
              <a:t>Соловьев-Седой постарался, как говорят, не ударить в грязь лицом. Вначале с А. Фатьяновым им была написана песня «Мы, друзья, перелетные птицы», ставшая своеобразной песенной увертюрой картины. Прозвучала она в исполнении трех друзей-летчиков, «убежденных холостяков», роли которых прекрасно сыграли, а песню спели Николай Крючков, Василий Меркурьев и Захар </a:t>
            </a:r>
            <a:r>
              <a:rPr lang="ru-RU" sz="2000" dirty="0" err="1" smtClean="0"/>
              <a:t>Нещипленко</a:t>
            </a:r>
            <a:r>
              <a:rPr lang="ru-RU" sz="2000" dirty="0" smtClean="0"/>
              <a:t>. А затем это же трио киноактеров прекрасно исполнило песню про «бравых парней» на слова </a:t>
            </a:r>
            <a:r>
              <a:rPr lang="ru-RU" sz="2000" dirty="0" err="1" smtClean="0"/>
              <a:t>С.Фогельсона</a:t>
            </a:r>
            <a:r>
              <a:rPr lang="ru-RU" sz="2000" dirty="0" smtClean="0"/>
              <a:t> «Пора в путь дорогу». Спели они и так обыграли ее, что вот уже шесть десятилетий обе эти песни поются, живут и не старятся.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3554" name="Picture 2" descr="23 (60x42) * Великая Отечественная война * Фототематики : купить репродукцию, купить постер, багетная мастерская, картины - www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3"/>
            <a:ext cx="4256099" cy="600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424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 В ПУТЬ-ДОРОГУ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0"/>
            <a:ext cx="4173450" cy="6786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Дождливым вечером, вечером, вечером,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пилотам, скажем прямо, делать нечего,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приземлимся за столом,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Поговорим о том, о сем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нашу песенку любимую споем: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"Пора в путь-дорогу,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Дорогу дальнюю, дальнюю, дальнюю идем,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милым порогом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Качну серебряным тебе крылом...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Пускай судьба забросит нас далеко,— пускай!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к сердцу только никого не допускай!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Следить буду строго,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сверху видно все — ты так и знай!"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Нам нынче весело, весело, весело,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Чего ж ты, милая, курносый нос повесила?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выпьем раз и выпьем два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наши славные дела,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так, чтоб завтра не болела голова.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Мы парни бравые, бравые, бравые,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чтоб не сглазили подруги нас кудрявые,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перед вылетом еще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поцелуем горячо,</a:t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переплюнем через левое плечо</a:t>
            </a:r>
            <a:r>
              <a:rPr lang="ru-RU" sz="1500" b="1" dirty="0" smtClean="0">
                <a:solidFill>
                  <a:schemeClr val="bg1"/>
                </a:solidFill>
              </a:rPr>
              <a:t>!</a:t>
            </a:r>
            <a:endParaRPr lang="ru-RU" sz="1500" b="1" dirty="0">
              <a:solidFill>
                <a:schemeClr val="bg1"/>
              </a:solidFill>
            </a:endParaRPr>
          </a:p>
        </p:txBody>
      </p:sp>
      <p:pic>
        <p:nvPicPr>
          <p:cNvPr id="6" name="Военные песни - Пора в путь дорогу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Песня написана на основе реальных событий — боя 18 советских солдат 8-й роты 718 полка 139-й стрелковой дивизии 10-й армии Западного фронта под командованием лейтенанта Евгения Порошина против 300 немецких солдат в ночь с 13 на 14 сентября 1943 года на высоте 224,1 у деревни </a:t>
            </a:r>
            <a:r>
              <a:rPr lang="ru-RU" sz="2000" dirty="0" err="1" smtClean="0"/>
              <a:t>Рубеженка</a:t>
            </a:r>
            <a:r>
              <a:rPr lang="ru-RU" sz="2000" dirty="0" smtClean="0"/>
              <a:t> Калужской области.</a:t>
            </a:r>
          </a:p>
          <a:p>
            <a:pPr algn="just"/>
            <a:r>
              <a:rPr lang="ru-RU" sz="2000" dirty="0" smtClean="0"/>
              <a:t>По воспоминаниям поэта Михаила </a:t>
            </a:r>
            <a:r>
              <a:rPr lang="ru-RU" sz="2000" dirty="0" err="1" smtClean="0"/>
              <a:t>Матусовкого</a:t>
            </a:r>
            <a:r>
              <a:rPr lang="ru-RU" sz="2000" dirty="0" smtClean="0"/>
              <a:t> впервые об этом бое он услышал во время службы в газете 2-го Белорусского фронта от редактора дивизионной многотиражки Николая Чайки. Впоследствии он вспомнил об этой истории в начале 60-х годов:</a:t>
            </a:r>
          </a:p>
          <a:p>
            <a:pPr algn="just"/>
            <a:r>
              <a:rPr lang="ru-RU" sz="2000" dirty="0" smtClean="0"/>
              <a:t>Композитор Вениамин </a:t>
            </a:r>
            <a:r>
              <a:rPr lang="ru-RU" sz="2000" dirty="0" err="1" smtClean="0"/>
              <a:t>Баснер</a:t>
            </a:r>
            <a:r>
              <a:rPr lang="ru-RU" sz="2000" dirty="0" smtClean="0"/>
              <a:t> вспоминал, что музыка к песне была написана не сразу, а мелодия пришла к нему в голову в поезде: Когда третий вариант ее был забракован и поэтом, и режиссером картины «Тишина» Басовым, и старшим музыкальным редактором «Мосфильма» Лукиной. Я отчаялся, хотел вообще отказаться от этой работы. Но Басов, выслушав мои сомнения, сказал, что время еще есть, и просил продолжать поиски. Сердитый, ехал я домой, в Ленинград, и вдруг по дороге, в вагоне дневного поезда, почувствовал совершенно новую мелодию… Записать ее было нечем, не на чем — поэтому всю дорогу пел про себя, чтобы не забыть…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2530" name="Picture 2" descr="Аккорд для музыкантов-любителей - На безымянной высоте"/>
          <p:cNvPicPr>
            <a:picLocks noChangeAspect="1" noChangeArrowheads="1"/>
          </p:cNvPicPr>
          <p:nvPr/>
        </p:nvPicPr>
        <p:blipFill>
          <a:blip r:embed="rId3" cstate="print"/>
          <a:srcRect r="8783" b="13716"/>
          <a:stretch>
            <a:fillRect/>
          </a:stretch>
        </p:blipFill>
        <p:spPr bwMode="auto">
          <a:xfrm>
            <a:off x="-1" y="928670"/>
            <a:ext cx="4786315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3728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БЕЗЫМЯННОЙ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ВЫСОТЕ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0"/>
            <a:ext cx="2552815" cy="7209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Дымилась роща под горою,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вместе с ней горел закат...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 оставалось только трое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восемнадцати ребят.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много их, друзей хороших,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Лежать осталось в темноте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незнакомого поселка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безымянной высоте.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Светилась, падая, ракета,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догоревшая звезда...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хоть однажды видел это,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 не забудет никогда.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 забудет, не забудет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Атаки яростные те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незнакомого поселка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безымянной высоте.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нами «</a:t>
            </a:r>
            <a:r>
              <a:rPr lang="ru-RU" sz="12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мессеры</a:t>
            </a: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кружили,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было видно, словно днем...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только крепче мы дружили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перекрестным </a:t>
            </a:r>
            <a:r>
              <a:rPr lang="ru-RU" sz="12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артогнем</a:t>
            </a: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как бы трудно ни бывало,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верен был своей мечте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незнакомого поселка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безымянной высоте.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часто снятся те ребята,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Друзья моих военных дней,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Землянка наша в три наката,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Сосна сгоревшая над ней.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будто вновь я вместе с ними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Стою на огненной черте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незнакомого поселка</a:t>
            </a:r>
            <a:b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безымянной высоте.</a:t>
            </a:r>
          </a:p>
          <a:p>
            <a:r>
              <a:rPr lang="ru-RU" sz="1250" dirty="0" smtClean="0"/>
              <a:t/>
            </a:r>
            <a:br>
              <a:rPr lang="ru-RU" sz="1250" dirty="0" smtClean="0"/>
            </a:br>
            <a:endParaRPr lang="ru-RU" sz="125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военные годы маленький </a:t>
            </a:r>
            <a:r>
              <a:rPr lang="ru-RU" dirty="0" err="1" smtClean="0"/>
              <a:t>Ножкин</a:t>
            </a:r>
            <a:r>
              <a:rPr lang="ru-RU" dirty="0" smtClean="0"/>
              <a:t> проживал в окрестностях </a:t>
            </a:r>
            <a:r>
              <a:rPr lang="ru-RU" dirty="0" err="1" smtClean="0"/>
              <a:t>Яузского</a:t>
            </a:r>
            <a:r>
              <a:rPr lang="ru-RU" dirty="0" smtClean="0"/>
              <a:t> госпиталя. Мать автора композиции работала в этом лечебном заведении старшей операционной сестрой, сутки напролет исполняя свои профессиональные обязанности. Миша всегда был рядом с ней...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- Я видел войну, что называется, в лицо. В госпиталь ежедневно привозили раненых, переломанных и перебитых бойцов. Помню замотанных в шины солдат, всевозможные палки, струбцины, костыли... И, что поразительно, в этой сплошной боли не было ни одного озлобленного человека. Фронтовики всегда шутили и улыбались, много говорили. Вначале я просто слушал их истории и рассказы, потом начал выступать. Меня водружали на табуретку, я пел песни, читал стихи, плясал, исполнял частушки. Вспоминаю, как чьи-то руки протягивали мне кусочек хлеба или сахара. Бойцы говорили о чем и о ком угодно, за исключением войны. Светлые и хорошие люди были. Мой отец Иван Петрович бился под Ржевом, получил ранение, попал в плен. Ему довелось пройти через Дахау и Бухенвальд, оставшись при этом в живых. Тема войны была для меня очень близка, - рассказывал газетчикам после выхода фильма Михаил Иванович.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Эти воспоминания послужили толчком к написанию песни «Последний бой» в 1968-м. Спустя год образ лейтенанта Ярцева из киноленты «Освобождение» стал известен миллионам советских людей...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5" descr="1585.jpg"/>
          <p:cNvPicPr>
            <a:picLocks noChangeAspect="1"/>
          </p:cNvPicPr>
          <p:nvPr/>
        </p:nvPicPr>
        <p:blipFill>
          <a:blip r:embed="rId4" cstate="print"/>
          <a:srcRect l="28920" r="28920"/>
          <a:stretch>
            <a:fillRect/>
          </a:stretch>
        </p:blipFill>
        <p:spPr>
          <a:xfrm>
            <a:off x="0" y="642937"/>
            <a:ext cx="4000500" cy="621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ПОСЛЕДНИЙ БОЙ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986" y="142852"/>
            <a:ext cx="50590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1.Мы так давно, мы так давно не отдыхали.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было просто не до отдыха с тобой.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пол-Европы по-пластунски пропахали,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завтра, завтра, наконец, последний бой.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Припев: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немного, еще чуть-чуть,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Последний бой, он трудный самый.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я в Россию, домой хочу,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так давно не видел маму!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2.Четвертый год нам нет житья от этих фрицев,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Четвертый год соленый пот и кровь рекой,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мне б в девчоночку в хорошую влюбиться,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мне б до Родины дотронуться рукой.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Последний раз сойдемся завтра в рукопашной,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Последний раз России сможем послужить,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за нее и помереть совсем не страшно,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Хоть каждый все-таки надеется дожить!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Ножкин Михаил - 03 - Мы так давно не отдыхал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143652"/>
            <a:ext cx="714348" cy="71434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«Нам нужна одна победа» — патриотическая популярная русская советская песня. Посвящена Великой Отечественной войне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</a:t>
            </a:r>
            <a:r>
              <a:rPr lang="ru-RU" dirty="0" smtClean="0"/>
              <a:t>музыки — Булат Окуджава, автор слов — Булат Окуджава.</a:t>
            </a:r>
            <a:br>
              <a:rPr lang="ru-RU" dirty="0" smtClean="0"/>
            </a:br>
            <a:r>
              <a:rPr lang="ru-RU" dirty="0" smtClean="0"/>
              <a:t>Впервые </a:t>
            </a:r>
            <a:r>
              <a:rPr lang="ru-RU" dirty="0" smtClean="0"/>
              <a:t>исполнена в 1970 году как звуковое сопровождение к фильму Белорусский вокзал, песню исполняет актриса Нина </a:t>
            </a:r>
            <a:r>
              <a:rPr lang="ru-RU" dirty="0" err="1" smtClean="0"/>
              <a:t>Угрант</a:t>
            </a:r>
            <a:r>
              <a:rPr lang="ru-RU" dirty="0" smtClean="0"/>
              <a:t>. Песню к кинофильму «Белорусский вокзал» я писал по заказу. Ко мне обратился режиссер Андрей Смирнов и попросил написать песню для его фильма. Мне хотелось выполнить его просьбу, и я стал пробовать. Далеко не сразу, но у меня появилась первая строчка: «Здесь птицы не поют, деревья не растут… » Появилась и мелодия. Ее я не собирался предлагать, я знал, что над музыкой к фильму работает замечательный композитор Альфред </a:t>
            </a:r>
            <a:r>
              <a:rPr lang="ru-RU" dirty="0" err="1" smtClean="0"/>
              <a:t>Шнитке</a:t>
            </a:r>
            <a:r>
              <a:rPr lang="ru-RU" dirty="0" smtClean="0"/>
              <a:t>. Но под эту мелодию мне было легче сочинять. Я приехал на студию. Был Смирнов, был </a:t>
            </a:r>
            <a:r>
              <a:rPr lang="ru-RU" dirty="0" err="1" smtClean="0"/>
              <a:t>Шнитке</a:t>
            </a:r>
            <a:r>
              <a:rPr lang="ru-RU" dirty="0" smtClean="0"/>
              <a:t> и еще несколько человек из съемочной группы. И стоял в комнате рояль. Я говорю: «Вы знаете, у меня вместе со стихами родилась мелодия. Я вам ее не предлагаю, но мне как-то легче под нее вам эти стихи исполнять» . Очень робея и конфузясь перед </a:t>
            </a:r>
            <a:r>
              <a:rPr lang="ru-RU" dirty="0" err="1" smtClean="0"/>
              <a:t>Шнитке</a:t>
            </a:r>
            <a:r>
              <a:rPr lang="ru-RU" dirty="0" smtClean="0"/>
              <a:t>, я стал одним пальцем тыкать по клавишам рояля и дрожащим от волнения голосом петь. Пою, а они сидят все такие мрачные, замкнутые… Еле-еле допел до конца, говорил: «Ну, музыка, конечно, не получилась, но слова, может быть, можно… » Смирнов говорит: «Да, конечно, не получилась… » И вдруг </a:t>
            </a:r>
            <a:r>
              <a:rPr lang="ru-RU" dirty="0" err="1" smtClean="0"/>
              <a:t>Шнитке</a:t>
            </a:r>
            <a:r>
              <a:rPr lang="ru-RU" dirty="0" smtClean="0"/>
              <a:t> встает: «А по-моему, даже очень получилась, спойте-ка еще раз» . И тогда я, ободренный неожиданной похвалой, ударил по клавишам и запел уже смелее. И все стали подпевать, и когда допели, то оказалось, что песня всем понравилась.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1506" name="Picture 2" descr="Ягоды годжи победа в великой отечественной войне картинки Худеем вмест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4081921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286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НУЖНА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 ПОБЕДА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25662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Здесь птицы не поют,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 Деревья не растут.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 только мы к плечу плечо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Врастаем в землю тут.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Горит и рушится планета,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Над нашей  Родиною дым.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И, значит, нам нужна одна победа,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Одна на всех.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Мы за ценой не постоим!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u="sng" dirty="0" smtClean="0">
                <a:solidFill>
                  <a:schemeClr val="bg1"/>
                </a:solidFill>
              </a:rPr>
              <a:t> Припев: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Нас ждет огонь смертельный,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 все ж бессилен он.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Сомненья прочь: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Уходит в ночь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Отдельный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Десятый наш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Десантный батальон.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 Лишь только бой угас,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Звучит другой приказ.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 почтальон сойдет с ума,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Разыскивая нас.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Взлетает красная ракета,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Бьет пулемет, неутомим.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И, значит, нам нужна одна победа,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Одна на всех.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Мы за ценой не постоим!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От Курска до Орла,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Война нас довела,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До самых вражеских ворот.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Такие, брат, дела...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Когда-нибудь мы вспомним это —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 не поверится самим.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 нынче нам нужна одна победа,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Одна на всех.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Мы за ценой не постоим! </a:t>
            </a:r>
          </a:p>
          <a:p>
            <a:endParaRPr lang="ru-RU" dirty="0"/>
          </a:p>
        </p:txBody>
      </p:sp>
      <p:pic>
        <p:nvPicPr>
          <p:cNvPr id="6" name="Военные песни - Здесь птицы не поют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929338"/>
            <a:ext cx="928662" cy="92866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"Идет солдат по городу" была создана двумя великими творческими личностями, В. </a:t>
            </a:r>
            <a:r>
              <a:rPr lang="ru-RU" sz="2000" dirty="0" err="1" smtClean="0"/>
              <a:t>Шаинским</a:t>
            </a:r>
            <a:r>
              <a:rPr lang="ru-RU" sz="2000" dirty="0" smtClean="0"/>
              <a:t> и М. </a:t>
            </a:r>
            <a:r>
              <a:rPr lang="ru-RU" sz="2000" dirty="0" err="1" smtClean="0"/>
              <a:t>Таничем</a:t>
            </a:r>
            <a:r>
              <a:rPr lang="ru-RU" sz="2000" dirty="0" smtClean="0"/>
              <a:t>. Вместе они воплотили в реальность мысли солдат-соотечественников, что мечтали иметь гимн для своей службы. Уже в мирное послевоенное время и была создана эта песня. Композиция в ее музыкальной части появилась на свет благодаря известному отечественному композитору, Владимиру </a:t>
            </a:r>
            <a:r>
              <a:rPr lang="ru-RU" sz="2000" dirty="0" err="1" smtClean="0"/>
              <a:t>Шаинскому</a:t>
            </a:r>
            <a:r>
              <a:rPr lang="ru-RU" sz="2000" dirty="0" smtClean="0"/>
              <a:t>. Именно он сочинил ее ноты. Стихи написал известный советский поэт-песенник, М. </a:t>
            </a:r>
            <a:r>
              <a:rPr lang="ru-RU" sz="2000" dirty="0" err="1" smtClean="0"/>
              <a:t>Танич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Песня имеет множество современных интерпретаций. Ее перепели многие известные артисты. Это касается, как современников. так и заслуженных деятелей музыки СССР. На песню было создано несколько версий </a:t>
            </a:r>
            <a:r>
              <a:rPr lang="ru-RU" sz="2000" dirty="0" err="1" smtClean="0"/>
              <a:t>видео-клипов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Композиция была создана в далеком 1976 году. В ее тексте рассказывается о буднях солдат. Они, шагая по улице, порождают улыбки на лицах девушек. Для них самым главным в жизни стало ожидание любимой. Про выходные солдат расскажет первый куплет. Весенняя погода и провождение со стороны старшины - это неотъемлемые фрагменты таких выходных. Более подробно, что к чему в солдатский выходной, расскажет второй куплет. В нем вам расскажут о кино и прочих прелестях отдыха.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0482" name="Picture 2" descr="СШ-40 - стальной шлем образца 1940 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929058" cy="52387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СОЛДАТА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ВЫХОДНОЙ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0"/>
            <a:ext cx="510652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 солдата выходной, пуговицы в ряд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Ярче солнечного дня золотом горят,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Часовые на посту, в городе весна,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Проводи нас до ворот,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Товарищ старшина, товарищ старшина.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ПРИПЕВ: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Идет солдат по городу, по незнакомой улице,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от улыбок девичьих вся улица светла.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 обижайтесь девушки, но для солдата главное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Чтобы его далекая любимая ждала.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солдат попьет кваску купит эскимо,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Никуда не торопясь, выйдет из кино,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Карусель его помчит, музыкой звеня,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в запасе у него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Останется полдня, останется полдня.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 ПРИПЕВ: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Где любимая живет, липы шелестят,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садится в карусель не ее солдат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Но другие ни к чему все до одного,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Если только верно ждешь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Солдата своего, солдата своего.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 ПРИПЕВ: 2 РАЗА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Пламя - Идет солдат по городу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929338"/>
            <a:ext cx="928662" cy="92866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Первая песня, поступившая на вооружение Советской Армии. Между прочим, звучала на радио каждое утро после боя курантов</a:t>
            </a:r>
            <a:r>
              <a:rPr lang="ru-RU" dirty="0" smtClean="0"/>
              <a:t>. 24 </a:t>
            </a:r>
            <a:r>
              <a:rPr lang="ru-RU" dirty="0" smtClean="0"/>
              <a:t>июня 1941 года газеты «Известия» и «Красная звезда» опубликовали стихотворение В. И. Лебедева-Кумача, начинавшееся словами: «Вставай, страна огромная, вставай на смертный бой</a:t>
            </a:r>
            <a:r>
              <a:rPr lang="ru-RU" dirty="0" smtClean="0"/>
              <a:t>...» . Стихотворение </a:t>
            </a:r>
            <a:r>
              <a:rPr lang="ru-RU" dirty="0" smtClean="0"/>
              <a:t>в газете прочитал руководитель Краснознаменного ансамбля песни и пляски Красной Армии А. В. Александров. Оно произвело на него такое сильное впечатление, что он сразу же сел за рояль. На другой день, придя на репетицию, композитор объявил:</a:t>
            </a:r>
            <a:br>
              <a:rPr lang="ru-RU" dirty="0" smtClean="0"/>
            </a:br>
            <a:r>
              <a:rPr lang="ru-RU" dirty="0" smtClean="0"/>
              <a:t>– Будем разучивать новую песню – «Священная война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Сразу </a:t>
            </a:r>
            <a:r>
              <a:rPr lang="ru-RU" dirty="0" smtClean="0"/>
              <a:t>после напряженной репетиции группа ансамбля выехала на Белорусский вокзал для выступления перед бойцами, уезжающими </a:t>
            </a:r>
            <a:r>
              <a:rPr lang="ru-RU" dirty="0" smtClean="0"/>
              <a:t>на передовую. </a:t>
            </a:r>
            <a:r>
              <a:rPr lang="ru-RU" dirty="0" smtClean="0"/>
              <a:t>Вид вокзала был необычен: все помещения до отказа заполнены военными, как говорится, яблоку негде </a:t>
            </a:r>
            <a:r>
              <a:rPr lang="ru-RU" dirty="0" smtClean="0"/>
              <a:t>упасть. В </a:t>
            </a:r>
            <a:r>
              <a:rPr lang="ru-RU" dirty="0" smtClean="0"/>
              <a:t>зале ожидания был сколочен из свежевыструганных досок помост – своеобразная эстрада для выступления. Артисты ансамбля поднялись на это возвышение, и у них невольно зародилось сомнение: можно ли выступать в такой обстановке? В зале - шум, резкие команды, звуки радио. Слова ведущего, который объявляет, что сейчас впервые будет исполнена песня «Священная война», тонут в общем гуле. Но вот поднимается рука Александра Васильевича Александрова, и зал постепенно затихает</a:t>
            </a:r>
            <a:r>
              <a:rPr lang="ru-RU" dirty="0" smtClean="0"/>
              <a:t>... Волнения </a:t>
            </a:r>
            <a:r>
              <a:rPr lang="ru-RU" dirty="0" smtClean="0"/>
              <a:t>оказались напрасными. С первых же тактов песня захватила бойцов. А когда зазвучал второй куплет, в зале наступила абсолютная тишина. Все встали, как во время исполнения гимна. На суровых лицах видны слезы, и это волнение передается исполнителям. У них у всех тоже слезы на глазах... Песня утихла, но бойцы потребовали повторения. Вновь и вновь – пять раз подряд! – пел ансамбль «Священную войну».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6409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Знаменитая «Катюша» появилась на свет за несколько лет до Великой Отечественной войны в 1938 году. Усилиями поэта Михаила Исаковского и композитора Матвея </a:t>
            </a:r>
            <a:r>
              <a:rPr lang="ru-RU" sz="2800" dirty="0" err="1" smtClean="0"/>
              <a:t>Блантера</a:t>
            </a:r>
            <a:r>
              <a:rPr lang="ru-RU" sz="2800" dirty="0" smtClean="0"/>
              <a:t> был создан хит на века. Первой исполнительницей песни стала солистка джаз-оркестра Валентина Батищева. Впоследствии ее пели такие легенды российской песни, как Лидия Русланова, Вера </a:t>
            </a:r>
            <a:r>
              <a:rPr lang="ru-RU" sz="2800" dirty="0" err="1" smtClean="0"/>
              <a:t>Красовицкая</a:t>
            </a:r>
            <a:r>
              <a:rPr lang="ru-RU" sz="2800" dirty="0" smtClean="0"/>
              <a:t>, Георгий Виноградов. </a:t>
            </a:r>
            <a:br>
              <a:rPr lang="ru-RU" sz="2800" dirty="0" smtClean="0"/>
            </a:br>
            <a:r>
              <a:rPr lang="ru-RU" sz="2800" dirty="0" smtClean="0"/>
              <a:t>Легкая </a:t>
            </a:r>
            <a:r>
              <a:rPr lang="ru-RU" sz="2800" dirty="0" smtClean="0"/>
              <a:t>и запоминающаяся мелодия быстро стала популярной и ушла в народ. Через несколько лет с этим ласковым женским именем стали прочно ассоциировать боевые установки времен Великой Отечественной войны, наводившие ужас на гитлеровские войска. Окрестили их так уже задним числом.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4" descr="2120152.jpeg"/>
          <p:cNvPicPr>
            <a:picLocks noChangeAspect="1"/>
          </p:cNvPicPr>
          <p:nvPr/>
        </p:nvPicPr>
        <p:blipFill>
          <a:blip r:embed="rId3" cstate="print"/>
          <a:srcRect l="30820" t="6593" r="24166" b="10880"/>
          <a:stretch>
            <a:fillRect/>
          </a:stretch>
        </p:blipFill>
        <p:spPr>
          <a:xfrm>
            <a:off x="142844" y="785794"/>
            <a:ext cx="4357718" cy="5991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273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КАТЮША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42852"/>
            <a:ext cx="37394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Расцветали яблони и груши,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Поплыли туманы над рекой.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Выходила на берег Катюша,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высокий берег на крутой.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Выходила, песню заводила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степного сизого орла,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того, которого любила,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того, чьи письма берегла.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марте 1975 г. в Союзе композиторов был объявлен конкурс на лучшую песню о войне в честь 30-летию Победы, посвящённой Великой Отечественной войне. Так вот инициатором создании этой самой песни "День Победы" стал поэт Владимир Харитонов, который обратился к композитору Давиду </a:t>
            </a:r>
            <a:r>
              <a:rPr lang="ru-RU" sz="2000" dirty="0" err="1" smtClean="0"/>
              <a:t>Тухманову</a:t>
            </a:r>
            <a:r>
              <a:rPr lang="ru-RU" sz="2000" dirty="0" smtClean="0"/>
              <a:t> с предложением написать музыку на свои стихи. Говорят ... песня состоялась очень быстро и (к тому же удачно). Притом успели даже и на конкурс предоставить. Но Союз композиторов песню </a:t>
            </a:r>
            <a:r>
              <a:rPr lang="ru-RU" sz="2000" dirty="0" err="1" smtClean="0"/>
              <a:t>сбраковал</a:t>
            </a:r>
            <a:r>
              <a:rPr lang="ru-RU" sz="2000" dirty="0" smtClean="0"/>
              <a:t>. Но вопреки всему Леонид Сметанников все же первым (в канун 9 мая 1975 года) исполнил на съёмках передачи "Голубой огонёк". Хотя песня и отмечена множеством восторженных писем, но в течении полгода так и в единственном исполнением и "замораживалась" на эфир. Ну и? Когда-то же должна состояться Чудо! И вот ... Лев </a:t>
            </a:r>
            <a:r>
              <a:rPr lang="ru-RU" sz="2000" dirty="0" err="1" smtClean="0"/>
              <a:t>Лещенко</a:t>
            </a:r>
            <a:r>
              <a:rPr lang="ru-RU" sz="2000" dirty="0" smtClean="0"/>
              <a:t> обманув руководство Центрального телевидения, 10 ноября 1975 года в концерте, посвящённом Дню милиции пошел на риск - в прямом телевизионном эфире исполнил песню "День Победы". С этого дня эта песня стала </a:t>
            </a:r>
            <a:r>
              <a:rPr lang="ru-RU" sz="2000" dirty="0" err="1" smtClean="0"/>
              <a:t>ка</a:t>
            </a:r>
            <a:r>
              <a:rPr lang="ru-RU" sz="2000" dirty="0" smtClean="0"/>
              <a:t> бы Великим Даром в виде Гимна тем самым Героям Великой Отечественной войны. И более уже никакая цензура не посмела ставить песне "палки в колеса".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7" descr="0_48aa0_19b02b85_XL.jpeg"/>
          <p:cNvPicPr>
            <a:picLocks noChangeAspect="1"/>
          </p:cNvPicPr>
          <p:nvPr/>
        </p:nvPicPr>
        <p:blipFill>
          <a:blip r:embed="rId4" cstate="print"/>
          <a:srcRect t="1483" b="1483"/>
          <a:stretch>
            <a:fillRect/>
          </a:stretch>
        </p:blipFill>
        <p:spPr>
          <a:xfrm>
            <a:off x="0" y="857250"/>
            <a:ext cx="4143375" cy="600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3300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42852"/>
            <a:ext cx="4827027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Победы, как он был от нас далек,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Как в костре потухшем таял уголек.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Были версты, обгорелые, в пыли, —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Этот день мы приближали как могли.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Этот День Победы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порохом пропах,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 праздник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 сединою на висках.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 радость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 слезами на глазах.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День Победы! День Победы! День Победы!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Дни и ночи у мартеновских печей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Не смыкала наша Родина очей.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Дни и ночи битву трудную вели —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 день мы приближали как могли.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Здравствуй, мама, возвратились мы не все.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Босиком бы пробежаться по росе!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Пол-Европы прошагали, пол-Земли, —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Этот день мы приближали как могли.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Военные песни - День побед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143620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5602" name="Picture 2" descr="C:\Users\Денис\Desktop\9\bc5f3ef3ba1ed71e7f3da4f6d274ca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450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Священная война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0"/>
            <a:ext cx="3500462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Вставай, страна огромная,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Вставай на смертный бой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фашистской силой темною,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проклятою ордой!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Пусть ярость благородная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Вскипает, как волна,-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Идет война народная,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Священная война!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Дадим отпор душителям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Всех пламенных идей,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Насильникам, грабителям,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Мучителям людей!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Пусть ярость благородная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Вскипает, как волна,-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Идет война народная,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Священная война!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Гнилой фашистской нечисти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Загоним пулю в лоб,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Отродью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человечества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Сколотим крепкий гроб!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ярость благородная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Вскипает, как волна,-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Идет война народная,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Священная война!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Священная война минусовка"/>
          <p:cNvPicPr>
            <a:picLocks noChangeAspect="1" noChangeArrowheads="1"/>
          </p:cNvPicPr>
          <p:nvPr/>
        </p:nvPicPr>
        <p:blipFill>
          <a:blip r:embed="rId4" cstate="print"/>
          <a:srcRect l="17142" t="1716" r="12006"/>
          <a:stretch>
            <a:fillRect/>
          </a:stretch>
        </p:blipFill>
        <p:spPr bwMode="auto">
          <a:xfrm>
            <a:off x="0" y="1000108"/>
            <a:ext cx="4507397" cy="5357850"/>
          </a:xfrm>
          <a:prstGeom prst="rect">
            <a:avLst/>
          </a:prstGeom>
          <a:noFill/>
        </p:spPr>
      </p:pic>
      <p:pic>
        <p:nvPicPr>
          <p:cNvPr id="8" name="Военные песни - Священная войн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71499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Осенью 1940 года поэт Яков Шведов и композитор Анатолий Новиков написали песенную сюиту о молдавских партизанах. Сюита была написана по просьбе политуправления Киевского военного округа для окружного ансамбля песни и пляски. В нее входило семь песен, в том числе «Смуглянка» – песня о девушке-партизанке. Написанная на основе молдавского фольклора, она была по своему складу лирической, игровой. Когда началась Великая Отечественная война, ноты этого цикла у Новикова пропали. Сохранились лишь черновые наброски. Восстановив некоторые песни, композитор решил показать «Смуглянку» на радио. Но там ее забраковали. – «Что это за песня про любовь, свидание, расставание, про какую-то смуглянку-молдаванку? Ведь сейчас идет такая тяжелая война… Вы же автор героических песен», – говорили Новикову. Эти доводы звучали очень убедительно, и «Смуглянка» была заброшена в самый дальний ящик письменного стола. Вероятно, так бы она и осталась там, если бы не один случай. «Как-то в 1944 году мне позвонил художественный руководитель Краснознаменного ансамбля А. В. Александров, – вспоминал Новиков, – и спросил, нет ли у меня новых песен. Я принес ему несколько новинок, в том числе и «Смуглянку». К великому моему удивлению, именно эта веселая, лирическая песенка про любовь молдавской девушки больше всего понравилась прославленному музыканту».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074" name="Picture 2" descr="Юлия Гончарова - Смуглянку не пускали на фронт (Москва, 2010)"/>
          <p:cNvPicPr>
            <a:picLocks noChangeAspect="1" noChangeArrowheads="1"/>
          </p:cNvPicPr>
          <p:nvPr/>
        </p:nvPicPr>
        <p:blipFill>
          <a:blip r:embed="rId4" cstate="print"/>
          <a:srcRect l="39583" r="2083"/>
          <a:stretch>
            <a:fillRect/>
          </a:stretch>
        </p:blipFill>
        <p:spPr bwMode="auto">
          <a:xfrm>
            <a:off x="0" y="714356"/>
            <a:ext cx="4323518" cy="592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3461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«СМУГЛЯНКА»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0"/>
            <a:ext cx="421484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Как-то летом на рассвете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Заглянул в соседний сад,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смуглянка-молдаванка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Собирает виноград.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Я краснею, я бледнею,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Захотелось вдруг сказать: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"Станем над. рекою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Зорьки летние встречать!«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Раскудрявый клен зеленый, лист резной,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влюбленный и смущенный пред тобой.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Клен зеленый, да клен кудрявый,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раскудярвый, резной!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смуглянка-молдаванка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Отвечала парню в лад: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"Партизанский молдаванский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Собираем мы отряд.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Нынче рано партизаны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покинули родной.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Ждет тебя дорога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партизанам в лес густой»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Раскудрявый клен зеленый, лист резной,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у клена мы расстанемся с тобой.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Клен зеленый, да клен кудрявый,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раскудярвый, резной!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" name="Военные песни - смугля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«Возникло стихотворение, из которого родилась эта песня, случай­но. Оно не собиралось быть песней. И даже не претендовало стать печатаемым стихотворением. Это были шестнадцать «домашних» строк из письма жене, Софье Андреевне. Письмо было написано в конце ноября, после одного очень трудного для меня фронтового дня под Истрой, когда нам пришлось ночью после тяжелого боя пробиваться из окружения со штабом одного из гвардейских полков... Так бы и остались эти стихи частью письма, если бы уже где-то в феврале 1942 года не приехал из эвакуации композитор Константин Листов, назначенный старшим музыкальным консультантом Военно-Морского Флота. Он пришел в нашу фронтовую редакцию и стал просить «что-нибудь, на что можно написать песню». «Чего-нибудь» не оказалось. И тут я, на счастье, вспомнил о стихах, написанных домой, разыскал их в блокноте и, переписав начисто, отдал </a:t>
            </a:r>
            <a:r>
              <a:rPr lang="ru-RU" dirty="0" err="1" smtClean="0"/>
              <a:t>Листову</a:t>
            </a:r>
            <a:r>
              <a:rPr lang="ru-RU" dirty="0" smtClean="0"/>
              <a:t>, будучи абсолютно уверенным, что хотя я свою товарищескую совесть и очистил, но песня из этого абсолютно лирического стихотворения не выйдет. Листов побегал глаза­ми по строчкам, промычал что-то неопределенное и ушел. Ушел, и все забылось.</a:t>
            </a:r>
          </a:p>
          <a:p>
            <a:pPr algn="just"/>
            <a:r>
              <a:rPr lang="ru-RU" dirty="0" smtClean="0"/>
              <a:t>Но через неделю композитор вновь появился у нас в редакции, попросил у фотографа Савина гитару и под гитару спел новую свою песню «В землянке».</a:t>
            </a:r>
          </a:p>
          <a:p>
            <a:pPr algn="just"/>
            <a:r>
              <a:rPr lang="ru-RU" dirty="0" smtClean="0"/>
              <a:t>Все свободные от работы «в номер», затаив дыхание, прослушали песню. Всем показалось, что песня «вышла». А вечером Миша Савин после ужина попросил у меня текст и, аккомпанируя себе на гитаре, спел новую песню. И сразу стало видно, что песня «пойдет», если обыкновенный потребитель музыки запомнил мелодию с первого исполнения.</a:t>
            </a: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4" descr="58801147_257967.jpg"/>
          <p:cNvPicPr>
            <a:picLocks noChangeAspect="1"/>
          </p:cNvPicPr>
          <p:nvPr/>
        </p:nvPicPr>
        <p:blipFill>
          <a:blip r:embed="rId4" cstate="print"/>
          <a:srcRect l="15001" r="15001"/>
          <a:stretch>
            <a:fillRect/>
          </a:stretch>
        </p:blipFill>
        <p:spPr>
          <a:xfrm>
            <a:off x="0" y="708522"/>
            <a:ext cx="4214810" cy="614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ЗЕМЛЯНКЕ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0"/>
            <a:ext cx="5048370" cy="727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Бьётся в тесной печурке огонь,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поленьях смола, как слеза.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поёт мне в землянке гармонь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улыбку твою и глаза.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тебя мне шептали кусты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белоснежных полях под Москвой,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 хочу, чтобы слышала ты,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тоскует мой голос живой.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сейчас далеко-далеко,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Между нами снега и снега.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тебя мне дойти нелегко,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до смерти - четыре шага.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Пой, гармоника, вьюге назло,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Заплутавшее счастье зови.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Мне в холодной землянке тепло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твоей негасимой любви.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Мне в холодной землянке тепло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твоей негасимой любви.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Военные песни - В землянк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786462"/>
            <a:ext cx="1071538" cy="107153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Песня Марка Бернеса «Темная ночь» имеет очень интересную историю возникновения.  В 1943 году во время работ над фильмом «Два бойца» у режиссера картины Леонида Лукова возникли трудности со съемкой эпизода, где солдат пишет письмо домой. После многих неудачных попыток режиссеру пришла в голову мысль, что исполненная героем фильма песня лучше всего передаст чувства бойца, который пишет письмо близким.</a:t>
            </a:r>
          </a:p>
          <a:p>
            <a:pPr algn="just"/>
            <a:r>
              <a:rPr lang="ru-RU" dirty="0" smtClean="0"/>
              <a:t>Не теряя времени, Леонид Луков обратился к композитору Никите Богословскому и поэту Владимиру </a:t>
            </a:r>
            <a:r>
              <a:rPr lang="ru-RU" dirty="0" err="1" smtClean="0"/>
              <a:t>Агатову</a:t>
            </a:r>
            <a:r>
              <a:rPr lang="ru-RU" dirty="0" smtClean="0"/>
              <a:t>. Всего за несколько часов были написаны легендарные стихи, которые потом пели и на фронте и в глубоком тылу. Чуть позже была готова и музыка.</a:t>
            </a:r>
          </a:p>
          <a:p>
            <a:pPr algn="just"/>
            <a:r>
              <a:rPr lang="ru-RU" dirty="0" smtClean="0"/>
              <a:t>Всенародно любимой военная песня «Темная ночь» стала после ее исполнения Бернесом, который в роли Аркадия Дзюбина – главного героя картины - поет ее ночью под гитару, в землянке с протекающей крышей, в окружении фронтовых товарищей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Но история песни «Темная ночь» на этом не заканчивается. При записи песни на грампластинки первая партия пластинок оказалась бракованной – был слышен посторонний шум. Как выяснилось, первая матрица была испорчена слезами техника, которая не могла сдержаться  при прослушивании песни.</a:t>
            </a:r>
          </a:p>
          <a:p>
            <a:pPr algn="just"/>
            <a:r>
              <a:rPr lang="ru-RU" dirty="0" smtClean="0"/>
              <a:t>После Победы в Великой Отечественной войне «Темная ночь» начала свое триумфальное шествие по миру. Когда Иван Семенович Козловский, один из исполнителей песни, приезжал в гости к лидеру американской коммунистической партии Уильяму </a:t>
            </a:r>
            <a:r>
              <a:rPr lang="ru-RU" dirty="0" err="1" smtClean="0"/>
              <a:t>Фостеру</a:t>
            </a:r>
            <a:r>
              <a:rPr lang="ru-RU" dirty="0" smtClean="0"/>
              <a:t>, он спросил, не желает ли тот послушать советскую песню в живом исполнении. Уильям ответил ему, что с удовольствием послушал бы песню «Темная ночь», и что в Америке ее очень любят.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енис\Desktop\9\hq-wallpapers_ru_holidays_67716_1024x76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Рисунок 4" descr="18285fbc14eb24da0d57fc67673.jpg"/>
          <p:cNvPicPr>
            <a:picLocks noChangeAspect="1"/>
          </p:cNvPicPr>
          <p:nvPr/>
        </p:nvPicPr>
        <p:blipFill>
          <a:blip r:embed="rId4" cstate="print"/>
          <a:srcRect l="25589" r="25589"/>
          <a:stretch>
            <a:fillRect/>
          </a:stretch>
        </p:blipFill>
        <p:spPr>
          <a:xfrm>
            <a:off x="1" y="785794"/>
            <a:ext cx="4002136" cy="607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3335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ТЁМНАЯ НОЧЬ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"/>
            <a:ext cx="50476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Темная ночь,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Только пули свистят по степи,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Только ветер гудит в проводах,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Тускло звезды мерцают.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темную ночь ты, любимая знаю, не спишь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у детской кроватки тайком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Ты слезу утираешь.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 я люблю глубину твоих ласковых глаз,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 я хочу к ним прижаться теперь губами!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Темная ночь разделяет, любимая, нас: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тревожная,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Черная степь пролегла между нами.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Верю в тебя, в дорогую подругу мою,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Эта вера от пули меня темной ночью хранила...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Радостно мне,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Я спокоен в смертельном бою,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Знаю, встретишь с любовью меня,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Чтоб со мной ни случилось.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Смерть не страшна,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 ней встречались не раз мы в степи...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Вот и теперь  надо мною она кружится.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Ты меня ждешь и у детской кроватки не спишь,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поэтому знаю: со мной ничего не случится. </a:t>
            </a:r>
          </a:p>
          <a:p>
            <a:endParaRPr lang="ru-RU" dirty="0"/>
          </a:p>
        </p:txBody>
      </p:sp>
      <p:pic>
        <p:nvPicPr>
          <p:cNvPr id="6" name="Военные песни - Темная ноч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2087</Words>
  <Application>Microsoft Office PowerPoint</Application>
  <PresentationFormat>Экран (4:3)</PresentationFormat>
  <Paragraphs>235</Paragraphs>
  <Slides>24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59</cp:revision>
  <dcterms:created xsi:type="dcterms:W3CDTF">2015-04-26T15:36:29Z</dcterms:created>
  <dcterms:modified xsi:type="dcterms:W3CDTF">2017-03-18T07:14:10Z</dcterms:modified>
</cp:coreProperties>
</file>