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0" r:id="rId2"/>
    <p:sldId id="261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563F9-D9C1-424A-943A-B9D29A3A57F3}" type="datetimeFigureOut">
              <a:rPr lang="ru-RU" smtClean="0"/>
              <a:t>20.03.2017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B3C4D-7155-4CAC-979D-82BBAB0DAD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826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563F9-D9C1-424A-943A-B9D29A3A57F3}" type="datetimeFigureOut">
              <a:rPr lang="ru-RU" smtClean="0"/>
              <a:t>20.03.2017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B3C4D-7155-4CAC-979D-82BBAB0DAD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959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563F9-D9C1-424A-943A-B9D29A3A57F3}" type="datetimeFigureOut">
              <a:rPr lang="ru-RU" smtClean="0"/>
              <a:t>20.03.2017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B3C4D-7155-4CAC-979D-82BBAB0DAD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7166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563F9-D9C1-424A-943A-B9D29A3A57F3}" type="datetimeFigureOut">
              <a:rPr lang="ru-RU" smtClean="0"/>
              <a:t>20.03.2017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B3C4D-7155-4CAC-979D-82BBAB0DAD47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639235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563F9-D9C1-424A-943A-B9D29A3A57F3}" type="datetimeFigureOut">
              <a:rPr lang="ru-RU" smtClean="0"/>
              <a:t>20.03.2017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B3C4D-7155-4CAC-979D-82BBAB0DAD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75385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563F9-D9C1-424A-943A-B9D29A3A57F3}" type="datetimeFigureOut">
              <a:rPr lang="ru-RU" smtClean="0"/>
              <a:t>20.03.2017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B3C4D-7155-4CAC-979D-82BBAB0DAD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2546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563F9-D9C1-424A-943A-B9D29A3A57F3}" type="datetimeFigureOut">
              <a:rPr lang="ru-RU" smtClean="0"/>
              <a:t>20.03.2017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B3C4D-7155-4CAC-979D-82BBAB0DAD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0776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563F9-D9C1-424A-943A-B9D29A3A57F3}" type="datetimeFigureOut">
              <a:rPr lang="ru-RU" smtClean="0"/>
              <a:t>20.03.2017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B3C4D-7155-4CAC-979D-82BBAB0DAD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8168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563F9-D9C1-424A-943A-B9D29A3A57F3}" type="datetimeFigureOut">
              <a:rPr lang="ru-RU" smtClean="0"/>
              <a:t>20.03.2017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B3C4D-7155-4CAC-979D-82BBAB0DAD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506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563F9-D9C1-424A-943A-B9D29A3A57F3}" type="datetimeFigureOut">
              <a:rPr lang="ru-RU" smtClean="0"/>
              <a:t>20.03.2017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B3C4D-7155-4CAC-979D-82BBAB0DAD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4016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563F9-D9C1-424A-943A-B9D29A3A57F3}" type="datetimeFigureOut">
              <a:rPr lang="ru-RU" smtClean="0"/>
              <a:t>20.03.2017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B3C4D-7155-4CAC-979D-82BBAB0DAD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484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563F9-D9C1-424A-943A-B9D29A3A57F3}" type="datetimeFigureOut">
              <a:rPr lang="ru-RU" smtClean="0"/>
              <a:t>20.03.2017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B3C4D-7155-4CAC-979D-82BBAB0DAD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0984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563F9-D9C1-424A-943A-B9D29A3A57F3}" type="datetimeFigureOut">
              <a:rPr lang="ru-RU" smtClean="0"/>
              <a:t>20.03.2017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B3C4D-7155-4CAC-979D-82BBAB0DAD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9835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563F9-D9C1-424A-943A-B9D29A3A57F3}" type="datetimeFigureOut">
              <a:rPr lang="ru-RU" smtClean="0"/>
              <a:t>20.03.2017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B3C4D-7155-4CAC-979D-82BBAB0DAD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1818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563F9-D9C1-424A-943A-B9D29A3A57F3}" type="datetimeFigureOut">
              <a:rPr lang="ru-RU" smtClean="0"/>
              <a:t>20.03.2017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B3C4D-7155-4CAC-979D-82BBAB0DAD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1000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563F9-D9C1-424A-943A-B9D29A3A57F3}" type="datetimeFigureOut">
              <a:rPr lang="ru-RU" smtClean="0"/>
              <a:t>20.03.2017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B3C4D-7155-4CAC-979D-82BBAB0DAD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5883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563F9-D9C1-424A-943A-B9D29A3A57F3}" type="datetimeFigureOut">
              <a:rPr lang="ru-RU" smtClean="0"/>
              <a:t>20.03.2017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B3C4D-7155-4CAC-979D-82BBAB0DAD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3253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A9A563F9-D9C1-424A-943A-B9D29A3A57F3}" type="datetimeFigureOut">
              <a:rPr lang="ru-RU" smtClean="0"/>
              <a:t>20.03.2017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5B3C4D-7155-4CAC-979D-82BBAB0DAD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04676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01804" y="611595"/>
            <a:ext cx="5926161" cy="442404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16190" y="1998834"/>
            <a:ext cx="5499799" cy="4105752"/>
          </a:xfrm>
        </p:spPr>
      </p:pic>
    </p:spTree>
    <p:extLst>
      <p:ext uri="{BB962C8B-B14F-4D97-AF65-F5344CB8AC3E}">
        <p14:creationId xmlns:p14="http://schemas.microsoft.com/office/powerpoint/2010/main" val="195305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5400000">
            <a:off x="223014" y="1510335"/>
            <a:ext cx="5658557" cy="422427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837353" y="1365161"/>
            <a:ext cx="5693062" cy="4250028"/>
          </a:xfrm>
        </p:spPr>
      </p:pic>
    </p:spTree>
    <p:extLst>
      <p:ext uri="{BB962C8B-B14F-4D97-AF65-F5344CB8AC3E}">
        <p14:creationId xmlns:p14="http://schemas.microsoft.com/office/powerpoint/2010/main" val="4223621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36</TotalTime>
  <Words>0</Words>
  <Application>Microsoft Office PowerPoint</Application>
  <PresentationFormat>Широкоэкранный</PresentationFormat>
  <Paragraphs>0</Paragraphs>
  <Slides>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</vt:i4>
      </vt:variant>
    </vt:vector>
  </HeadingPairs>
  <TitlesOfParts>
    <vt:vector size="6" baseType="lpstr">
      <vt:lpstr>Arial</vt:lpstr>
      <vt:lpstr>Century Gothic</vt:lpstr>
      <vt:lpstr>Wingdings 3</vt:lpstr>
      <vt:lpstr>Ион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Творческая мастерская педагога дошкольного образования.</dc:title>
  <dc:creator>user</dc:creator>
  <cp:lastModifiedBy>user</cp:lastModifiedBy>
  <cp:revision>9</cp:revision>
  <dcterms:created xsi:type="dcterms:W3CDTF">2017-03-17T04:35:03Z</dcterms:created>
  <dcterms:modified xsi:type="dcterms:W3CDTF">2017-03-20T17:02:20Z</dcterms:modified>
</cp:coreProperties>
</file>