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7" r:id="rId3"/>
    <p:sldId id="259" r:id="rId4"/>
    <p:sldId id="264" r:id="rId5"/>
    <p:sldId id="265" r:id="rId6"/>
    <p:sldId id="260" r:id="rId7"/>
    <p:sldId id="261" r:id="rId8"/>
    <p:sldId id="262" r:id="rId9"/>
    <p:sldId id="263" r:id="rId10"/>
    <p:sldId id="270" r:id="rId11"/>
    <p:sldId id="266" r:id="rId12"/>
    <p:sldId id="269" r:id="rId13"/>
    <p:sldId id="267" r:id="rId14"/>
    <p:sldId id="268" r:id="rId15"/>
    <p:sldId id="273" r:id="rId16"/>
    <p:sldId id="274" r:id="rId17"/>
    <p:sldId id="271" r:id="rId18"/>
    <p:sldId id="272" r:id="rId19"/>
    <p:sldId id="275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CA7B221-3E9F-49ED-8F06-A5FE7B4A033F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E21EFEB-B182-438F-A8DB-99A69B20D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muzatop.ru/uploads/images/m/j/a/mjata_bar_presents_novogodnij_mara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548680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Презентация проекта:</a:t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«ПОДАРКИ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ДЛЯ ДЕДА МОРОЗА»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85293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Bookman Old Style" pitchFamily="18" charset="0"/>
              </a:rPr>
              <a:t>Подготовила Григорьева Татьяна Юрьевна</a:t>
            </a:r>
          </a:p>
          <a:p>
            <a:pPr algn="r"/>
            <a:r>
              <a:rPr lang="ru-RU" b="1" dirty="0" smtClean="0">
                <a:latin typeface="Bookman Old Style" pitchFamily="18" charset="0"/>
              </a:rPr>
              <a:t>Воспитатель МДОУ </a:t>
            </a:r>
          </a:p>
          <a:p>
            <a:pPr algn="r"/>
            <a:r>
              <a:rPr lang="ru-RU" b="1" dirty="0" smtClean="0">
                <a:latin typeface="Bookman Old Style" pitchFamily="18" charset="0"/>
              </a:rPr>
              <a:t>Детский сад №5 «Улыбка»</a:t>
            </a:r>
          </a:p>
          <a:p>
            <a:pPr algn="r"/>
            <a:r>
              <a:rPr lang="ru-RU" b="1" dirty="0" smtClean="0">
                <a:latin typeface="Bookman Old Style" pitchFamily="18" charset="0"/>
              </a:rPr>
              <a:t>г. Волжский Волгоградской области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«Морозные деньки»</a:t>
            </a:r>
            <a:endParaRPr lang="ru-RU" sz="1600" b="1" dirty="0" smtClean="0">
              <a:latin typeface="Bookman Old Style" pitchFamily="18" charset="0"/>
            </a:endParaRP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«Новогоднее представление»</a:t>
            </a:r>
            <a:endParaRPr lang="ru-RU" sz="1600" b="1" dirty="0" smtClean="0">
              <a:latin typeface="Bookman Old Style" pitchFamily="18" charset="0"/>
            </a:endParaRP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«Елочки в лесу»</a:t>
            </a:r>
            <a:endParaRPr lang="ru-RU" sz="1700" dirty="0" smtClean="0"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648072"/>
          </a:xfrm>
        </p:spPr>
        <p:txBody>
          <a:bodyPr anchor="t"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Игры-ситуации:</a:t>
            </a:r>
            <a:endParaRPr lang="ru-RU" sz="3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C:\Users\Татьяна\Desktop\ФОТО_ДЕТСАД_2016\210_2912\IMG_34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ФОТО_ДЕТСАД_2016\210_2912\IMG_35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248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Аппликация с элементами рисования «Снежинки-сестрички»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Продуктивная деятельность:</a:t>
            </a:r>
            <a:endParaRPr lang="ru-RU" sz="3800" dirty="0"/>
          </a:p>
        </p:txBody>
      </p:sp>
      <p:pic>
        <p:nvPicPr>
          <p:cNvPr id="5" name="Рисунок 4" descr="C:\Users\Татьяна\Desktop\ФОТО_ДЕТСАД_2016\208_2212\IMG_34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Татьяна\Desktop\ФОТО_ДЕТСАД_2016\208_2212\IMG_34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933056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Татьяна\Desktop\ФОТО_ДЕТСАД_2016\208_2212\IMG_34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924944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Аппликация «Елку из лесу мы принесли домой»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08112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8" name="Рисунок 7" descr="C:\Users\Татьяна\Desktop\ФОТО_ДЕТСАД_2016\208_2312\IMG_34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Татьяна\Desktop\ФОТО_ДЕТСАД_2016\208_2312\IMG_34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564904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ФОТО_ДЕТСАД_2016\208_2312\IMG_34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77072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Письма Деду Морозу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08112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8" name="Рисунок 7" descr="C:\Users\Татьяна\Desktop\ФОТО_ДЕТСАД_2016\206_0812\IMG_32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33123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ФОТО_ДЕТСАД_2016\206_0812\IMG_3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212976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Татьяна\Desktop\ФОТО_ДЕТСАД_2016\206_0812\IMG_32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933056"/>
            <a:ext cx="33119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Bookman Old Style" pitchFamily="18" charset="0"/>
              </a:rPr>
              <a:t>Рисование </a:t>
            </a:r>
          </a:p>
          <a:p>
            <a:r>
              <a:rPr lang="ru-RU" sz="2400" b="1" dirty="0" smtClean="0">
                <a:latin typeface="Bookman Old Style" pitchFamily="18" charset="0"/>
              </a:rPr>
              <a:t>«Елка наряжается»</a:t>
            </a:r>
          </a:p>
          <a:p>
            <a:r>
              <a:rPr lang="ru-RU" sz="2400" b="1" dirty="0" smtClean="0">
                <a:latin typeface="Bookman Old Style" pitchFamily="18" charset="0"/>
              </a:rPr>
              <a:t>«Что бы я подарил Деду Морозу?»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86409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10" descr="C:\Users\Татьяна\Desktop\ФОТО_ДЕТСАД_2016\206_1512\IMG_33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Татьяна\Desktop\ФОТО_ДЕТСАД_2016\206_1512\IMG_33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9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248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в конкурсе </a:t>
            </a:r>
            <a:r>
              <a:rPr lang="ru-RU" sz="2400" b="1" dirty="0" err="1" smtClean="0">
                <a:latin typeface="Bookman Old Style" pitchFamily="18" charset="0"/>
              </a:rPr>
              <a:t>креативных</a:t>
            </a:r>
            <a:r>
              <a:rPr lang="ru-RU" sz="2400" b="1" dirty="0" smtClean="0">
                <a:latin typeface="Bookman Old Style" pitchFamily="18" charset="0"/>
              </a:rPr>
              <a:t> елок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Участие родителей</a:t>
            </a:r>
            <a:endParaRPr lang="ru-RU" sz="3800" dirty="0"/>
          </a:p>
        </p:txBody>
      </p:sp>
      <p:pic>
        <p:nvPicPr>
          <p:cNvPr id="7" name="Рисунок 6" descr="C:\Users\Татьяна\Desktop\ФОТО_ДЕТСАД_2016\207_2012\IMG_33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40324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Татьяна\Desktop\ФОТО_ДЕТСАД_2016\207_2012\IMG_3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068960"/>
            <a:ext cx="453650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248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в новогоднем утреннике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Участие детей</a:t>
            </a:r>
            <a:endParaRPr lang="ru-RU" sz="3800" dirty="0"/>
          </a:p>
        </p:txBody>
      </p:sp>
      <p:pic>
        <p:nvPicPr>
          <p:cNvPr id="1026" name="Picture 2" descr="G:\УТРЕННИК_НГ_2016\P103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УТРЕННИК_НГ_2016\P1030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564904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G:\рп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149080"/>
            <a:ext cx="3677132" cy="236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324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Украшение группы и детского сада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71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Совместная деятельность </a:t>
            </a:r>
            <a:b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родителей и детей:</a:t>
            </a:r>
            <a:endParaRPr lang="ru-RU" sz="3600" dirty="0"/>
          </a:p>
        </p:txBody>
      </p:sp>
      <p:pic>
        <p:nvPicPr>
          <p:cNvPr id="7" name="Рисунок 6" descr="C:\Users\Татьяна\Desktop\ФОТО_ДЕТСАД_2016\206_1212\IMG_33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31683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Татьяна\Desktop\ФОТО_ДЕТСАД_2016\206_1412\IMG_33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780928"/>
            <a:ext cx="316835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Татьяна\Desktop\ФОТО_ДЕТСАД_2016\208_2212\IMG_34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996952"/>
            <a:ext cx="230425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Участие в выставке поделок</a:t>
            </a:r>
          </a:p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«Сюрприз для Деда Мороза»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endParaRPr lang="ru-RU" sz="3200" dirty="0"/>
          </a:p>
        </p:txBody>
      </p:sp>
      <p:pic>
        <p:nvPicPr>
          <p:cNvPr id="11" name="Рисунок 10" descr="C:\Users\Татьяна\Desktop\ФОТО_ДЕТСАД_2016\207_2012\IMG_3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02433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Татьяна\Desktop\ФОТО_ДЕТСАД_2016\207_2012\IMG_34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09634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ФОТО_ДЕТСАД_2016\207_2012\IMG_34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636912"/>
            <a:ext cx="31683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Bookman Old Style" pitchFamily="18" charset="0"/>
              </a:rPr>
              <a:t>Создана книга стихов для Деда Мороза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endParaRPr lang="ru-RU" sz="3200" dirty="0"/>
          </a:p>
        </p:txBody>
      </p:sp>
      <p:pic>
        <p:nvPicPr>
          <p:cNvPr id="8" name="Рисунок 7" descr="C:\Users\Татьяна\Desktop\ФОТО_ДЕТСАД_2016\210_0401\IMG_35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316835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Татьяна\Desktop\ФОТО_ДЕТСАД_2016\210_0401\IMG_35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780928"/>
            <a:ext cx="3244577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Татьяна\Desktop\ФОТО_ДЕТСАД_2016\210_0401\IMG_35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420888"/>
            <a:ext cx="309634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420888"/>
            <a:ext cx="8229600" cy="3027040"/>
          </a:xfrm>
          <a:noFill/>
        </p:spPr>
        <p:txBody>
          <a:bodyPr/>
          <a:lstStyle/>
          <a:p>
            <a:pPr>
              <a:buClrTx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b="1" dirty="0" smtClean="0">
                <a:latin typeface="Bookman Old Style" pitchFamily="18" charset="0"/>
              </a:rPr>
              <a:t>создание атмосферы праздничного настроения, </a:t>
            </a:r>
          </a:p>
          <a:p>
            <a:pPr>
              <a:buClrTx/>
            </a:pPr>
            <a:r>
              <a:rPr lang="ru-RU" b="1" dirty="0" smtClean="0">
                <a:latin typeface="Bookman Old Style" pitchFamily="18" charset="0"/>
              </a:rPr>
              <a:t> расширение знаний детей о зиме, о новогоднем празднике, о символах Нового года,</a:t>
            </a:r>
          </a:p>
          <a:p>
            <a:pPr>
              <a:buClrTx/>
            </a:pPr>
            <a:r>
              <a:rPr lang="ru-RU" b="1" dirty="0" smtClean="0">
                <a:latin typeface="Bookman Old Style" pitchFamily="18" charset="0"/>
              </a:rPr>
              <a:t> активизация творческого потенциала родителей и детей.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219200"/>
          </a:xfrm>
        </p:spPr>
        <p:txBody>
          <a:bodyPr anchor="ctr"/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Цели проекта: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 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10445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создана </a:t>
            </a:r>
            <a:r>
              <a:rPr lang="ru-RU" b="1" dirty="0" smtClean="0">
                <a:latin typeface="Bookman Old Style" pitchFamily="18" charset="0"/>
              </a:rPr>
              <a:t>атмосфера праздничного настроения, ожидания праздника; </a:t>
            </a:r>
          </a:p>
          <a:p>
            <a:r>
              <a:rPr lang="ru-RU" b="1" dirty="0" smtClean="0">
                <a:latin typeface="Bookman Old Style" pitchFamily="18" charset="0"/>
              </a:rPr>
              <a:t>расширены </a:t>
            </a:r>
            <a:r>
              <a:rPr lang="ru-RU" b="1" dirty="0" smtClean="0">
                <a:latin typeface="Bookman Old Style" pitchFamily="18" charset="0"/>
              </a:rPr>
              <a:t>знания детей о зиме, о новогоднем празднике, о символах Нового года;</a:t>
            </a:r>
          </a:p>
          <a:p>
            <a:r>
              <a:rPr lang="ru-RU" b="1" dirty="0" smtClean="0">
                <a:latin typeface="Bookman Old Style" pitchFamily="18" charset="0"/>
              </a:rPr>
              <a:t>рост </a:t>
            </a:r>
            <a:r>
              <a:rPr lang="ru-RU" b="1" dirty="0" smtClean="0">
                <a:latin typeface="Bookman Old Style" pitchFamily="18" charset="0"/>
              </a:rPr>
              <a:t>творческого потенциала родителей и детей;</a:t>
            </a:r>
          </a:p>
          <a:p>
            <a:r>
              <a:rPr lang="ru-RU" b="1" dirty="0" smtClean="0">
                <a:latin typeface="Bookman Old Style" pitchFamily="18" charset="0"/>
              </a:rPr>
              <a:t>создана </a:t>
            </a:r>
            <a:r>
              <a:rPr lang="ru-RU" b="1" dirty="0" smtClean="0">
                <a:latin typeface="Bookman Old Style" pitchFamily="18" charset="0"/>
              </a:rPr>
              <a:t>книга стихов «Подарок Деду Морозу</a:t>
            </a:r>
            <a:r>
              <a:rPr lang="ru-RU" b="1" dirty="0" smtClean="0">
                <a:latin typeface="Bookman Old Style" pitchFamily="18" charset="0"/>
              </a:rPr>
              <a:t>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Результаты:</a:t>
            </a:r>
            <a:endParaRPr lang="ru-R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10445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4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Спасибо всем за внимание!</a:t>
            </a:r>
            <a:endParaRPr lang="ru-RU" sz="4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92088"/>
          </a:xfrm>
        </p:spPr>
        <p:txBody>
          <a:bodyPr>
            <a:noAutofit/>
          </a:bodyPr>
          <a:lstStyle/>
          <a:p>
            <a:pPr algn="ctr"/>
            <a:endParaRPr lang="ru-R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464496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создание условий для радостных эмоциональных переживаний в преддверии праздника,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воспитание у детей дружеских взаимоотношений, умения действовать в коллективе сверстников, развитие речи и обогащение словаря,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формировать представление у детей о зиме, празднике Нового года,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способствовать развитию воображения, внимания, памяти и речи детей,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создать условия и вовлечь детей в продуктивную деятельность,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вызвать у детей чувство сопереживания, желание не только получать подарки, но и дарить их,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привлечь родителей к совместной деятельности,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раскрыть творческие способности родителей, вовлечь родителей в продуктивную деятельность, показать актуальность проекта, совместной деятельности детей и взрослых,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создать условия для совместного оформления выставок родителей, педагогов, детей,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оформить книгу стихов «Подарок Деду Морозу» совместно с родителями и детьми.</a:t>
            </a:r>
          </a:p>
          <a:p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19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Задачи проекта: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 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2276872"/>
          <a:ext cx="8280920" cy="41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290"/>
                <a:gridCol w="973872"/>
                <a:gridCol w="5010758"/>
              </a:tblGrid>
              <a:tr h="37120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Этапы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Сроки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998304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1. Подготовительный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1неделя декабря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1. Определение целей и задач проекта.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2. Составление плана мероприятий.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3. Подбор методической литературы.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4. Ознакомление родителей с проектом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227254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2. Основной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1-4 недели декабря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1. Изучение необходимой литературы.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2. Проведение игровых, </a:t>
                      </a:r>
                      <a:r>
                        <a:rPr kumimoji="0" lang="ru-RU" sz="1400" kern="1200" dirty="0" err="1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досуговых</a:t>
                      </a: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творческих мероприятий.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3. Привлечение родителей к непосредственному участию в проводимых мероприятиях.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4. Украшение помещения группы.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5. Создание картотеки стихов и мультфильмов о зиме, Новом годе, Снегурочке с Дедом Морозом.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6. Изготовление поделок и рисунков.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7. Оформление выставки поделок.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7969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3. Заключительный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неделя декабря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1. Подведение итогов. Создание презентации.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2. Анализ выполнения плана мероприятий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19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График работы над проектом: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 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19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План работы над проектом: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 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67544" y="2564904"/>
          <a:ext cx="82184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431"/>
                <a:gridCol w="641905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Неделя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Тема недели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1-я неделя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«Здравствуй, Зимушка-зима!»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2-я неделя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«Что такое Новый год?»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3-я неделя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«Елочка-красавица»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4-я неделя</a:t>
                      </a:r>
                      <a:endParaRPr lang="ru-RU" sz="18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«Подарки для Деда Мороза»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219200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Реализация </a:t>
            </a:r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проекта: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8" name="Содержимое 7" descr="C:\Users\Татьяна\Desktop\ФОТО_ДЕТСАД_2016\206_0812\IMG_323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252028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Татьяна\Desktop\ФОТО_ДЕТСАД_2016\206_1212\IMG_32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252028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ФОТО_ДЕТСАД_2016\210_2912\IMG_35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132856"/>
            <a:ext cx="252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Татьяна\Desktop\ФОТО_ДЕТСАД_2016\208_2312\IMG_34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21088"/>
            <a:ext cx="252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Татьяна\Desktop\ФОТО_ДЕТСАД_2016\208_2212\IMG_34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653136"/>
            <a:ext cx="252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Татьяна\Desktop\ФОТО_ДЕТСАД_2016\206_1512\IMG_337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221088"/>
            <a:ext cx="252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 fontScale="77500" lnSpcReduction="20000"/>
          </a:bodyPr>
          <a:lstStyle/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«Приход зимы»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«Зима. Признаки зимы»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«Какая чудная зима!»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«Все белым-бело…»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«Зимние опасности»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«Как мы ждем Новый год»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«Мы идем на праздник!»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«Какие сюрпризы мы ждем от Деда Мороза?»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«Веселый Новый год»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«Новогодние игрушки»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«Шарики-фонарики»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«Почему мы наряжаем елку?»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«Кто к нам приходит в Новый год?»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«Кто такой Дед Мороз»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«Что нам дарит Дед Мороз?» </a:t>
            </a:r>
          </a:p>
          <a:p>
            <a:pPr>
              <a:buClrTx/>
            </a:pPr>
            <a:r>
              <a:rPr lang="ru-RU" sz="1800" b="1" dirty="0" smtClean="0">
                <a:latin typeface="Bookman Old Style" pitchFamily="18" charset="0"/>
              </a:rPr>
              <a:t>«Что мы подарим Деду Морозу?»</a:t>
            </a:r>
          </a:p>
          <a:p>
            <a:endParaRPr lang="ru-RU" sz="1700" dirty="0" smtClean="0"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648072"/>
          </a:xfrm>
        </p:spPr>
        <p:txBody>
          <a:bodyPr anchor="t"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Беседы:</a:t>
            </a:r>
            <a:endParaRPr lang="ru-RU" sz="3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8441" name="Picture 9" descr="C:\Users\Татьяна\Desktop\ФОТО_ДЕТСАД_2016\206_1212\IMG_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20888"/>
            <a:ext cx="357602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/>
          </a:bodyPr>
          <a:lstStyle/>
          <a:p>
            <a:endParaRPr lang="ru-RU" sz="1700" dirty="0" smtClean="0"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64807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Чтение художественной литературы: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C:\Users\Татьяна\Desktop\ФОТО_ДЕТСАД_2016\210_2712\IMG_34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424847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Татьяна\Desktop\ФОТО_ДЕТСАД_2016\210_2712\IMG_34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439248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img1.liveinternet.ru/images/attach/c/9/126/148/126148349_4709286_Fokina_L__P__Shablon_fon_prezentacii__Novogodni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«Птицы зимой»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Подвижная игра «На елку»</a:t>
            </a:r>
          </a:p>
          <a:p>
            <a:pPr>
              <a:buClrTx/>
            </a:pPr>
            <a:r>
              <a:rPr lang="ru-RU" sz="1600" b="1" dirty="0" smtClean="0">
                <a:latin typeface="Bookman Old Style" pitchFamily="18" charset="0"/>
              </a:rPr>
              <a:t>«Подарим Деду Морозу друга – Снеговика!»</a:t>
            </a:r>
            <a:endParaRPr lang="ru-RU" sz="1700" dirty="0" smtClean="0"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648072"/>
          </a:xfrm>
        </p:spPr>
        <p:txBody>
          <a:bodyPr anchor="t"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Прогулки</a:t>
            </a:r>
            <a:r>
              <a:rPr lang="ru-RU" sz="3800" dirty="0" smtClean="0"/>
              <a:t> </a:t>
            </a:r>
            <a:r>
              <a:rPr lang="ru-RU" sz="3800" b="1" dirty="0" smtClean="0">
                <a:solidFill>
                  <a:srgbClr val="C00000"/>
                </a:solidFill>
                <a:latin typeface="Bookman Old Style" pitchFamily="18" charset="0"/>
              </a:rPr>
              <a:t>:</a:t>
            </a:r>
            <a:endParaRPr lang="ru-RU" sz="3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C:\Users\Татьяна\Desktop\ФОТО_ДЕТСАД_2016\206_1212\IMG_32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09634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Татьяна\Desktop\ФОТО_ДЕТСАД_2016\210_2912\IMG_35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068960"/>
            <a:ext cx="3339832" cy="247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C:\Users\Татьяна\Desktop\ФОТО_ДЕТСАД_2016\206_1212\IMG_3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335</TotalTime>
  <Words>455</Words>
  <Application>Microsoft Office PowerPoint</Application>
  <PresentationFormat>Экран (4:3)</PresentationFormat>
  <Paragraphs>105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Слайд 1</vt:lpstr>
      <vt:lpstr>Цели проекта: </vt:lpstr>
      <vt:lpstr> Задачи проекта: </vt:lpstr>
      <vt:lpstr> График работы над проектом: </vt:lpstr>
      <vt:lpstr> План работы над проектом: </vt:lpstr>
      <vt:lpstr>Реализация проекта:</vt:lpstr>
      <vt:lpstr>Беседы:</vt:lpstr>
      <vt:lpstr>Чтение художественной литературы:</vt:lpstr>
      <vt:lpstr>Прогулки :</vt:lpstr>
      <vt:lpstr>Игры-ситуации:</vt:lpstr>
      <vt:lpstr>Продуктивная деятельность:</vt:lpstr>
      <vt:lpstr>Слайд 12</vt:lpstr>
      <vt:lpstr>Слайд 13</vt:lpstr>
      <vt:lpstr>Слайд 14</vt:lpstr>
      <vt:lpstr>Участие родителей</vt:lpstr>
      <vt:lpstr>Участие детей</vt:lpstr>
      <vt:lpstr>Совместная деятельность  родителей и детей:</vt:lpstr>
      <vt:lpstr>Слайд 18</vt:lpstr>
      <vt:lpstr>Слайд 19</vt:lpstr>
      <vt:lpstr>Результаты: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«ПОДАРКИ ДЛЯ ДЕДА МОРОЗА»</dc:title>
  <dc:creator>Татьяна</dc:creator>
  <cp:lastModifiedBy>Татьяна</cp:lastModifiedBy>
  <cp:revision>76</cp:revision>
  <dcterms:created xsi:type="dcterms:W3CDTF">2017-01-08T16:44:37Z</dcterms:created>
  <dcterms:modified xsi:type="dcterms:W3CDTF">2017-01-22T16:29:48Z</dcterms:modified>
</cp:coreProperties>
</file>