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9" r:id="rId3"/>
    <p:sldId id="256" r:id="rId4"/>
    <p:sldId id="259" r:id="rId5"/>
    <p:sldId id="258" r:id="rId6"/>
    <p:sldId id="263" r:id="rId7"/>
    <p:sldId id="264" r:id="rId8"/>
    <p:sldId id="265" r:id="rId9"/>
    <p:sldId id="261" r:id="rId10"/>
    <p:sldId id="262" r:id="rId11"/>
    <p:sldId id="257" r:id="rId12"/>
    <p:sldId id="266" r:id="rId13"/>
    <p:sldId id="260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>
      <p:cViewPr varScale="1">
        <p:scale>
          <a:sx n="92" d="100"/>
          <a:sy n="92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7644" y="62068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- Petersburg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060848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№ 180 presents a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booktrailer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book </a:t>
            </a: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Chronicles of Narnia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Lewis, Clive  Staples</a:t>
            </a:r>
            <a:endParaRPr lang="en-US" sz="4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594928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632848" cy="4770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meet  the  White  Witch  who  wants  to  rule  the  kingdom  and  has  made  it  always  winter and  never  Christmas.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17280"/>
            <a:ext cx="3456384" cy="2263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"/>
          <a:stretch/>
        </p:blipFill>
        <p:spPr>
          <a:xfrm>
            <a:off x="179513" y="1594998"/>
            <a:ext cx="4176463" cy="228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7072"/>
            <a:ext cx="6282112" cy="2617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3" y="188640"/>
            <a:ext cx="8712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meet  a  host  of  human  and  animal  friends  and  learn  about  loyalty,  kindness  and  the  consequences  of  actions  taken  as  they  help  save  the  kingdom.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Chronicles of Narnia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73" y="1600200"/>
            <a:ext cx="5152054" cy="4525963"/>
          </a:xfrm>
        </p:spPr>
      </p:pic>
    </p:spTree>
    <p:extLst>
      <p:ext uri="{BB962C8B-B14F-4D97-AF65-F5344CB8AC3E}">
        <p14:creationId xmlns:p14="http://schemas.microsoft.com/office/powerpoint/2010/main" val="34941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 this  book.  You  will  have  a  lot  of  fun!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English teacher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Vasilievna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Vasilieva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student of the 9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Anastasia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Verman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 over  the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booktrailer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573016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the slide show, soundtrack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stills from the movie  “The Chronicles of Narnia”  were  used  in  this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booktrailer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15131" r="5950" b="24232"/>
          <a:stretch/>
        </p:blipFill>
        <p:spPr>
          <a:xfrm>
            <a:off x="709884" y="134933"/>
            <a:ext cx="7776864" cy="1628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2204864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Book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Lewis, Clive  Staples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2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7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Chronicles  of  Narnia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269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the Second world war. Four children (Peter, Susan, Edmund and Lucy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Pevensie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live with an elderly Professor in the village, while London, where their parents remained, exposed to the air raids of the Nazis.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7617"/>
            <a:ext cx="3121152" cy="203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15" y="2961170"/>
            <a:ext cx="3090886" cy="2029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7" b="26197"/>
          <a:stretch/>
        </p:blipFill>
        <p:spPr>
          <a:xfrm>
            <a:off x="2627784" y="5174386"/>
            <a:ext cx="3672408" cy="151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5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>
          <a:xfrm>
            <a:off x="323528" y="764704"/>
            <a:ext cx="394018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868334" cy="2514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86" y="3429000"/>
            <a:ext cx="2448272" cy="326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3789040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game of hide-and-seek, Lucy discovers a magical wardrobe  at  the  Professor’s  house.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780928"/>
            <a:ext cx="5815785" cy="3879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5815785" cy="2435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28184" y="2735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476672"/>
            <a:ext cx="27363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wardrobe that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four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Pevensie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children discover  is  more  than  just  a  place  to  hang  clothes. It is a magical  portal  to  the  land  of  Narnia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/>
        </p:blipFill>
        <p:spPr>
          <a:xfrm>
            <a:off x="1331640" y="260648"/>
            <a:ext cx="6720589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4653136"/>
            <a:ext cx="3768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wardrobe in the Professor's house is a portal through which you can get into a wonderful fairy land called Narnia, inhabited by many incredible creatures and people with magic powers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4" y="2564904"/>
            <a:ext cx="74295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4766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this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wonderful fairy land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children  meet  Aslan, the wise and mighty Lion who is the King of Narnia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открытой книгой</Template>
  <TotalTime>316</TotalTime>
  <Words>283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5_books</vt:lpstr>
      <vt:lpstr>Презентация PowerPoint</vt:lpstr>
      <vt:lpstr>Презентация PowerPoint</vt:lpstr>
      <vt:lpstr>Lewis, Clive  Staples</vt:lpstr>
      <vt:lpstr>The  Chronicles  of  Narnia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 Chronicles of Narnia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User</dc:creator>
  <cp:keywords/>
  <dc:description>Шаблон оформления
Корпорация Майкрософт</dc:description>
  <cp:lastModifiedBy>User</cp:lastModifiedBy>
  <cp:revision>21</cp:revision>
  <dcterms:created xsi:type="dcterms:W3CDTF">2015-10-09T17:24:01Z</dcterms:created>
  <dcterms:modified xsi:type="dcterms:W3CDTF">2015-10-15T19:08:48Z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