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2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9" y="2708476"/>
            <a:ext cx="6643072" cy="170216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Твёрдые и мягкие согласные перед гласными О-Ё в словосочетаниях, предложениях и тексте.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Занятие 8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6899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Развитие зрительного восприятия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err="1" smtClean="0"/>
              <a:t>Р_с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Зел_ный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Кл_н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Л_шадь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Лис_нок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Кл_па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Дв_рник</a:t>
            </a:r>
            <a:endParaRPr lang="ru-RU" b="1" dirty="0" smtClean="0"/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err="1" smtClean="0"/>
              <a:t>Сл_н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Сл_н_н_к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Гн_зда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П_ле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Ст_ит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Вес_лый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err="1" smtClean="0"/>
              <a:t>Дв_р</a:t>
            </a:r>
            <a:endParaRPr lang="ru-RU" b="1" dirty="0" smtClean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95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образования звука Ё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63688" y="2852936"/>
            <a:ext cx="6336704" cy="295350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9600" b="1" dirty="0" smtClean="0">
                <a:solidFill>
                  <a:schemeClr val="bg2"/>
                </a:solidFill>
              </a:rPr>
              <a:t>Й</a:t>
            </a:r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r>
              <a:rPr lang="ru-RU" sz="9600" b="1" dirty="0" smtClean="0"/>
              <a:t>       </a:t>
            </a:r>
            <a:r>
              <a:rPr lang="ru-RU" sz="9600" b="1" dirty="0" smtClean="0">
                <a:solidFill>
                  <a:srgbClr val="FF0000"/>
                </a:solidFill>
              </a:rPr>
              <a:t>Ё</a:t>
            </a:r>
            <a:endParaRPr lang="ru-RU" sz="96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067944" y="3645024"/>
            <a:ext cx="170821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09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твёрдых и мягких согласных перед гласным О-Ё в словосочетаниях.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43608" y="2316009"/>
            <a:ext cx="6696743" cy="639762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Исправь 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ошибки в словосочетаниях и запиши их.</a:t>
            </a:r>
          </a:p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лывот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реке</a:t>
            </a:r>
          </a:p>
          <a:p>
            <a:pPr marL="68580" indent="0">
              <a:buNone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Выбреси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старьо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Быстрый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самёлот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Пёел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кашу</a:t>
            </a:r>
          </a:p>
          <a:p>
            <a:pPr marL="6858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Ведот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кёзу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Дорни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кёльцо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лисонок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Бёльшёй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пёсолок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Тёлстый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телонёк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52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Развитие логического мышления.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3425651" cy="6397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*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 кроссворд.</a:t>
            </a:r>
            <a:endParaRPr lang="ru-RU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2" y="2974694"/>
            <a:ext cx="5760640" cy="283057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Я куда – то собирался ….</a:t>
            </a:r>
          </a:p>
          <a:p>
            <a:r>
              <a:rPr lang="ru-RU" dirty="0" smtClean="0"/>
              <a:t>Она-коза, он …</a:t>
            </a:r>
          </a:p>
          <a:p>
            <a:r>
              <a:rPr lang="ru-RU" dirty="0" smtClean="0"/>
              <a:t>На ней вешают бельё и водят животных </a:t>
            </a:r>
          </a:p>
          <a:p>
            <a:r>
              <a:rPr lang="ru-RU" dirty="0" smtClean="0"/>
              <a:t>Она плывет по воде и сделана из дерева</a:t>
            </a:r>
          </a:p>
          <a:p>
            <a:r>
              <a:rPr lang="ru-RU" dirty="0" smtClean="0"/>
              <a:t>Этот предмет украшения носят на шее, на цепочке или на нитке</a:t>
            </a:r>
          </a:p>
          <a:p>
            <a:r>
              <a:rPr lang="ru-RU" dirty="0" smtClean="0"/>
              <a:t>Он приносит в дом  письма и посылки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35896" y="2316010"/>
            <a:ext cx="5256584" cy="608934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*Составь с любым из слов предложения</a:t>
            </a:r>
            <a:endParaRPr lang="ru-RU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40152" y="2974694"/>
            <a:ext cx="2592288" cy="283579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Сбор</a:t>
            </a:r>
          </a:p>
          <a:p>
            <a:r>
              <a:rPr lang="ru-RU" dirty="0" smtClean="0"/>
              <a:t>Козёл </a:t>
            </a:r>
          </a:p>
          <a:p>
            <a:r>
              <a:rPr lang="ru-RU" dirty="0" smtClean="0"/>
              <a:t>Верёвка</a:t>
            </a:r>
          </a:p>
          <a:p>
            <a:r>
              <a:rPr lang="ru-RU" dirty="0" smtClean="0"/>
              <a:t>Лодка </a:t>
            </a:r>
          </a:p>
          <a:p>
            <a:pPr marL="68580" indent="0">
              <a:buNone/>
            </a:pPr>
            <a:endParaRPr lang="ru-RU" dirty="0" smtClean="0"/>
          </a:p>
          <a:p>
            <a:r>
              <a:rPr lang="ru-RU" dirty="0" smtClean="0"/>
              <a:t>Медальон</a:t>
            </a:r>
          </a:p>
          <a:p>
            <a:r>
              <a:rPr lang="ru-RU" dirty="0" smtClean="0"/>
              <a:t>Почтальон</a:t>
            </a:r>
            <a:r>
              <a:rPr lang="ru-RU" b="1" dirty="0" smtClean="0"/>
              <a:t>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7207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63284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Работа на уровне предложения.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316009"/>
            <a:ext cx="7488831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*Перепиши предложения вставляя только нужные буквы в словах.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560" y="2974694"/>
            <a:ext cx="8064896" cy="3478642"/>
          </a:xfrm>
        </p:spPr>
        <p:txBody>
          <a:bodyPr>
            <a:normAutofit/>
          </a:bodyPr>
          <a:lstStyle/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ОБРАЗЕЦ: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Б(о)(ё)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вед(о)(ё )т к(ё)(о)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</a:t>
            </a: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Боря ведет козу.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Л(о)(ё)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слушает радио.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Пчела да(о)(ё)т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(о)(ё)г(о)(ё ) м(о)(ё)да.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(о)(ё)на есть маленький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(о)(ё)н(о)(ё)н(о)(ё)к.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П(о)(ё)вар нес(о)(ё)т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(о)(ё)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чный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пир(о)(ё)г.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74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языкового анализа.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316009"/>
            <a:ext cx="7488831" cy="639762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*Запиши текст. Заменяя картинки словами со звуками О-Ё.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*Отметь согласные перед гласными О-Ё и объясни.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560" y="2974694"/>
            <a:ext cx="7992888" cy="2835797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smtClean="0"/>
              <a:t>Ёжик.</a:t>
            </a:r>
          </a:p>
          <a:p>
            <a:pPr marL="68580" indent="0" algn="just">
              <a:buNone/>
            </a:pPr>
            <a:r>
              <a:rPr lang="ru-RU" sz="1600" b="1" dirty="0" smtClean="0"/>
              <a:t>У Лёвы живёт             .   У          острые иголки. Лёва кормит его молоком.</a:t>
            </a:r>
          </a:p>
          <a:p>
            <a:pPr marL="68580" indent="0" algn="just">
              <a:buNone/>
            </a:pPr>
            <a:endParaRPr lang="ru-RU" sz="1600" b="1" dirty="0" smtClean="0"/>
          </a:p>
          <a:p>
            <a:pPr marL="68580" indent="0" algn="just">
              <a:buNone/>
            </a:pPr>
            <a:r>
              <a:rPr lang="ru-RU" sz="1600" b="1" dirty="0" smtClean="0"/>
              <a:t>По ночам           ловит       и гуляет во дворе. </a:t>
            </a:r>
          </a:p>
          <a:p>
            <a:pPr marL="68580" indent="0" algn="just">
              <a:buNone/>
            </a:pPr>
            <a:endParaRPr lang="ru-RU" sz="1600" b="1" dirty="0" smtClean="0"/>
          </a:p>
          <a:p>
            <a:pPr marL="68580" indent="0" algn="just">
              <a:buNone/>
            </a:pPr>
            <a:r>
              <a:rPr lang="ru-RU" sz="1600" b="1" dirty="0" smtClean="0"/>
              <a:t>А когда выглядывает яркое                       крепко спит под                        </a:t>
            </a:r>
            <a:r>
              <a:rPr lang="ru-RU" sz="16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119" b="98337" l="2022" r="994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2108" y="3341447"/>
            <a:ext cx="576064" cy="44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6670" y="3355652"/>
            <a:ext cx="504056" cy="4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5" y="3884162"/>
            <a:ext cx="5064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5185" y="3943832"/>
            <a:ext cx="539075" cy="35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99042" l="43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68820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154" y="4493658"/>
            <a:ext cx="5064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02655"/>
            <a:ext cx="1245663" cy="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356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745" y="1052736"/>
            <a:ext cx="8046695" cy="489654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Итог занятия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00808"/>
            <a:ext cx="7776864" cy="1254963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Припомни и назови тему занятия.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*Назови в тексте слова с мягкими согласными перед Ё.</a:t>
            </a:r>
          </a:p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слова с твёрдыми согласным перед О.</a:t>
            </a:r>
          </a:p>
          <a:p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5577" y="2348880"/>
            <a:ext cx="7311978" cy="19442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 звучат в словах согласные перед гласной О, и как звучат согласные перед гласной Ё</a:t>
            </a:r>
          </a:p>
          <a:p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4106862"/>
            <a:ext cx="7632848" cy="1986434"/>
          </a:xfrm>
        </p:spPr>
      </p:pic>
    </p:spTree>
    <p:extLst>
      <p:ext uri="{BB962C8B-B14F-4D97-AF65-F5344CB8AC3E}">
        <p14:creationId xmlns:p14="http://schemas.microsoft.com/office/powerpoint/2010/main" xmlns="" val="325490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323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Твёрдые и мягкие согласные перед гласными О-Ё в словосочетаниях, предложениях и тексте.</vt:lpstr>
      <vt:lpstr>Развитие зрительного восприятия</vt:lpstr>
      <vt:lpstr>Схема образования звука Ё</vt:lpstr>
      <vt:lpstr>Дифференциация твёрдых и мягких согласных перед гласным О-Ё в словосочетаниях.</vt:lpstr>
      <vt:lpstr>Развитие логического мышления.</vt:lpstr>
      <vt:lpstr>Работа на уровне предложения.</vt:lpstr>
      <vt:lpstr>Развитие языкового анализа.</vt:lpstr>
      <vt:lpstr>Итог занятия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Твёрдые и мягкие согласные перед гласными О-Ё в словосочетаниях, предложениях и тексте.</dc:title>
  <dc:creator>PC</dc:creator>
  <cp:lastModifiedBy>User</cp:lastModifiedBy>
  <cp:revision>11</cp:revision>
  <dcterms:created xsi:type="dcterms:W3CDTF">2016-11-28T05:59:10Z</dcterms:created>
  <dcterms:modified xsi:type="dcterms:W3CDTF">2008-11-29T06:41:30Z</dcterms:modified>
</cp:coreProperties>
</file>