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9" r:id="rId4"/>
    <p:sldId id="277" r:id="rId5"/>
    <p:sldId id="260" r:id="rId6"/>
    <p:sldId id="279" r:id="rId7"/>
    <p:sldId id="278" r:id="rId8"/>
    <p:sldId id="280" r:id="rId9"/>
    <p:sldId id="281" r:id="rId10"/>
    <p:sldId id="264" r:id="rId11"/>
    <p:sldId id="283" r:id="rId12"/>
    <p:sldId id="284" r:id="rId13"/>
    <p:sldId id="282" r:id="rId14"/>
    <p:sldId id="286" r:id="rId15"/>
    <p:sldId id="28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08" autoAdjust="0"/>
    <p:restoredTop sz="94660"/>
  </p:normalViewPr>
  <p:slideViewPr>
    <p:cSldViewPr>
      <p:cViewPr>
        <p:scale>
          <a:sx n="37" d="100"/>
          <a:sy n="37" d="100"/>
        </p:scale>
        <p:origin x="-143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41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419-086F-4947-A1D5-FD94FA9BA32C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C5469-5162-4E08-BF79-9C278068FD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Андрей Платонов (Климентов) родился на стыке веков. На его долю выпали революция,</a:t>
            </a:r>
            <a:r>
              <a:rPr lang="ru-RU" baseline="0" dirty="0" smtClean="0"/>
              <a:t> д</a:t>
            </a:r>
            <a:r>
              <a:rPr lang="ru-RU" dirty="0" smtClean="0"/>
              <a:t>ве войны. Во время Великой Отечественной войны он был фронтовым корреспондентом и освещал ход войны правдиво без </a:t>
            </a:r>
            <a:r>
              <a:rPr lang="ru-RU" dirty="0" err="1" smtClean="0"/>
              <a:t>приукрашивания.Это</a:t>
            </a:r>
            <a:r>
              <a:rPr lang="ru-RU" dirty="0" smtClean="0"/>
              <a:t> не всем нравилось, поэтому на многих произведениях Платонова стояло запрещающее клеймо. После войны в атмосфере непризнания, мучимый туберкулезом, который заработал на войне, он стал писать для детей. Всю свою недолгую жизнь он размышлял о судьбе человека. Ему очень хотелось помочь человеку в этом неустроенном, тревожном и яростном мире.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5469-5162-4E08-BF79-9C278068FDB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Чтец рассказывает</a:t>
            </a:r>
            <a:r>
              <a:rPr lang="ru-RU" baseline="0" dirty="0" smtClean="0"/>
              <a:t> о Стивене </a:t>
            </a:r>
            <a:r>
              <a:rPr lang="ru-RU" baseline="0" dirty="0" err="1" smtClean="0"/>
              <a:t>Хокинге</a:t>
            </a:r>
            <a:r>
              <a:rPr lang="ru-RU" baseline="0" dirty="0" smtClean="0"/>
              <a:t>, известном в мире астрофизике. В  20 лет его парализовало, практически полностью. У него работают только несколько пальцев правой руки, которыми он управляет своим инвалидным креслом и компьютером, который за него говорит. Не смотря ни на </a:t>
            </a:r>
            <a:r>
              <a:rPr lang="ru-RU" baseline="0" dirty="0" err="1" smtClean="0"/>
              <a:t>что,Стивен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Хокинг</a:t>
            </a:r>
            <a:r>
              <a:rPr lang="ru-RU" baseline="0" dirty="0" smtClean="0"/>
              <a:t> смог сделать потрясающие открытия в физике, математике и получить Нобелевскую премию Он и до настоящего времени в строю и преподает математику в Кембриджском университете.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5469-5162-4E08-BF79-9C278068FDB1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Скажите, что общего у всех этих историй? Эти люди достойно прошли свои испытания!</a:t>
            </a:r>
            <a:r>
              <a:rPr lang="ru-RU" baseline="0" dirty="0" smtClean="0"/>
              <a:t> </a:t>
            </a:r>
            <a:r>
              <a:rPr lang="ru-RU" dirty="0" smtClean="0"/>
              <a:t>Благодаря сильнейшей </a:t>
            </a:r>
            <a:r>
              <a:rPr lang="ru-RU" dirty="0" err="1" smtClean="0"/>
              <a:t>воле,которую</a:t>
            </a:r>
            <a:r>
              <a:rPr lang="ru-RU" dirty="0" smtClean="0"/>
              <a:t> они развили в себе,</a:t>
            </a:r>
            <a:r>
              <a:rPr lang="ru-RU" baseline="0" dirty="0" smtClean="0"/>
              <a:t> они оказались Победителями. Как оказался Победителем цветок Платонова, который не смотрел на внешние враждебные факторы, он просто их преодолевал! С середины прошлого века доносится до нас голос писателя, убеждающий нас в том, что жизнь не может исчезнуть бесследно, что бы мы бережно относились к каждой жизни и чтобы ни случилось, надо всегда ВЕРИТЬ! НАДЕЯТЬСЯ и ЛЮБИТЬ!!!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5469-5162-4E08-BF79-9C278068FDB1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вот в 1950 году за год до своей смерти он пишет сказку-быль «Неизвестный цветок» О чем эта сказка? Главный герой здесь- необычный цветок, который думает, размышляет, борется за выживание</a:t>
            </a:r>
            <a:r>
              <a:rPr lang="ru-RU" baseline="0" dirty="0" smtClean="0"/>
              <a:t> среди камней и глины. И рассказывает о нем автор тоже необычно. Давайте послушаем диалог Даши с цветком ( дети-актеры проигрывают сценку первой встречи Даши с цветком)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5469-5162-4E08-BF79-9C278068FDB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Цветок жил вопреки всем неблагоприятным обстоятельствам. Автор пишет, что цветку было трудно жить, он трудился день и ночь, чтобы жить и не умереть! Что же такое жизнь? Неужели, чтобы выжить,</a:t>
            </a:r>
            <a:r>
              <a:rPr lang="ru-RU" baseline="0" dirty="0" smtClean="0"/>
              <a:t> надо постоянно бороться за свою жизнь?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5469-5162-4E08-BF79-9C278068FDB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Платонов пишет ,что этот цветок был непохож на другие цветки, растущие неподалеку от пустыря. В чем же его непохожесть? Давайте поразмышляем немного</a:t>
            </a:r>
            <a:r>
              <a:rPr lang="ru-RU" baseline="0" dirty="0" smtClean="0"/>
              <a:t> (Первый чтец рассказывает о том, что цветок рос среди </a:t>
            </a:r>
            <a:r>
              <a:rPr lang="ru-RU" baseline="0" dirty="0" err="1" smtClean="0"/>
              <a:t>камней,когда</a:t>
            </a:r>
            <a:r>
              <a:rPr lang="ru-RU" baseline="0" dirty="0" smtClean="0"/>
              <a:t> как другие цветы росли рядом в </a:t>
            </a:r>
            <a:r>
              <a:rPr lang="ru-RU" baseline="0" dirty="0" err="1" smtClean="0"/>
              <a:t>лесу.Второй</a:t>
            </a:r>
            <a:r>
              <a:rPr lang="ru-RU" baseline="0" dirty="0" smtClean="0"/>
              <a:t> чтец </a:t>
            </a:r>
            <a:r>
              <a:rPr lang="ru-RU" baseline="0" dirty="0" err="1" smtClean="0"/>
              <a:t>отмечает,что</a:t>
            </a:r>
            <a:r>
              <a:rPr lang="ru-RU" baseline="0" dirty="0" smtClean="0"/>
              <a:t> цветок был непохож на других своей трудной судьбой, что ему приходилось ценой неимоверных усилий каждый день бороться за свое </a:t>
            </a:r>
            <a:r>
              <a:rPr lang="ru-RU" baseline="0" dirty="0" err="1" smtClean="0"/>
              <a:t>выживание.Третий</a:t>
            </a:r>
            <a:r>
              <a:rPr lang="ru-RU" baseline="0" dirty="0" smtClean="0"/>
              <a:t> чтец отмечает, что цветок был непохож даже внешне, Даша раньше никогда нигде не видела подобного </a:t>
            </a:r>
            <a:r>
              <a:rPr lang="ru-RU" baseline="0" dirty="0" err="1" smtClean="0"/>
              <a:t>цветка.У</a:t>
            </a:r>
            <a:r>
              <a:rPr lang="ru-RU" baseline="0" dirty="0" smtClean="0"/>
              <a:t> него была светящаяся головка и он источал необыкновенный сильный аромат)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5469-5162-4E08-BF79-9C278068FDB1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организовали конкурс рисунков об этом необычном</a:t>
            </a:r>
            <a:r>
              <a:rPr lang="ru-RU" baseline="0" dirty="0" smtClean="0"/>
              <a:t> цветке. Посмотрите, пожалуйста, их и вы сами все поймете!(Просматриваются слайды № 7,8,9)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5469-5162-4E08-BF79-9C278068FDB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Давайте все же вернемся к нашему главному вопросу:</a:t>
            </a:r>
            <a:r>
              <a:rPr lang="ru-RU" baseline="0" dirty="0" smtClean="0"/>
              <a:t> «</a:t>
            </a:r>
            <a:r>
              <a:rPr lang="ru-RU" dirty="0" smtClean="0"/>
              <a:t>Что такое жизнь?» Русская</a:t>
            </a:r>
            <a:r>
              <a:rPr lang="ru-RU" baseline="0" dirty="0" smtClean="0"/>
              <a:t> пословица верно говорит: «Жизнь прожить- не поле перейти» Можно ли обойтись человеку без испытаний? Может быть и можно. Мы не знаем, и эта тема отдельного разговора! Но что же делать, если эти испытания все же настигли человека?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5469-5162-4E08-BF79-9C278068FDB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Чтец рассказывает о том, что Ник родился без рук и ног. Даже представить трудно, через какие моральные и физические муки пришлось пройти ему и его родителям. Но эти люди не сдались, и Ник стал одним из самых знаменитых христианских проповедников мира. Кроме того, он научился </a:t>
            </a:r>
            <a:r>
              <a:rPr lang="ru-RU" dirty="0" err="1" smtClean="0"/>
              <a:t>плавать,ходить,писать</a:t>
            </a:r>
            <a:r>
              <a:rPr lang="ru-RU" dirty="0" smtClean="0"/>
              <a:t> и даже кататься на </a:t>
            </a:r>
            <a:r>
              <a:rPr lang="ru-RU" dirty="0" err="1" smtClean="0"/>
              <a:t>скейте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5469-5162-4E08-BF79-9C278068FDB1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Чтец рассказывает о своем кумире </a:t>
            </a:r>
            <a:r>
              <a:rPr lang="ru-RU" dirty="0" err="1" smtClean="0"/>
              <a:t>Рэе</a:t>
            </a:r>
            <a:r>
              <a:rPr lang="ru-RU" dirty="0" smtClean="0"/>
              <a:t> Чарльзе. Он родился в бедной семье, отец бросил семью и не принимал участия в воспитании </a:t>
            </a:r>
            <a:r>
              <a:rPr lang="ru-RU" dirty="0" err="1" smtClean="0"/>
              <a:t>сыновей.Рэй-слепой</a:t>
            </a:r>
            <a:r>
              <a:rPr lang="ru-RU" dirty="0" smtClean="0"/>
              <a:t>. Но это не помешало ему сделать потрясающую карьеру музыканта</a:t>
            </a:r>
            <a:r>
              <a:rPr lang="ru-RU" baseline="0" dirty="0" smtClean="0"/>
              <a:t> </a:t>
            </a:r>
            <a:r>
              <a:rPr lang="ru-RU" baseline="0" smtClean="0"/>
              <a:t>и</a:t>
            </a:r>
            <a:r>
              <a:rPr lang="ru-RU" smtClean="0"/>
              <a:t> певца .</a:t>
            </a:r>
            <a:r>
              <a:rPr lang="ru-RU" dirty="0" err="1" smtClean="0"/>
              <a:t>На</a:t>
            </a:r>
            <a:r>
              <a:rPr lang="ru-RU" dirty="0" smtClean="0"/>
              <a:t> Аллее Славы у него есть своя </a:t>
            </a:r>
            <a:r>
              <a:rPr lang="ru-RU" smtClean="0"/>
              <a:t>собственная звезда! </a:t>
            </a:r>
            <a:r>
              <a:rPr lang="ru-RU" dirty="0" smtClean="0"/>
              <a:t>Он обладатель 17 премий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Грэмми</a:t>
            </a:r>
            <a:r>
              <a:rPr lang="ru-RU" baseline="0" dirty="0" smtClean="0"/>
              <a:t>, именем его названо несколько улиц в </a:t>
            </a:r>
            <a:r>
              <a:rPr lang="ru-RU" baseline="0" dirty="0" err="1" smtClean="0"/>
              <a:t>США.Только</a:t>
            </a:r>
            <a:r>
              <a:rPr lang="ru-RU" baseline="0" dirty="0" smtClean="0"/>
              <a:t> одному ему известно, каково это- в полной темноте сочинять солнечную музыку!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5469-5162-4E08-BF79-9C278068FDB1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Чтец рассказывает о спортсмене Оскаре </a:t>
            </a:r>
            <a:r>
              <a:rPr lang="ru-RU" dirty="0" err="1" smtClean="0"/>
              <a:t>Писториусе</a:t>
            </a:r>
            <a:r>
              <a:rPr lang="ru-RU" dirty="0" smtClean="0"/>
              <a:t>. Этот</a:t>
            </a:r>
            <a:r>
              <a:rPr lang="ru-RU" baseline="0" dirty="0" smtClean="0"/>
              <a:t> человек с ограниченными возможностями, не имея ног, стал легкоатлетом - бегуном. После многочисленных побед на соревнованиях для инвалидов он добился права соревноваться с полностью здоровыми спортсменами и там достиг больших успехов. Он стал своеобразным символом того, каких высоких успехов может достичь человек с физическими недостатками!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5469-5162-4E08-BF79-9C278068FDB1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5F-B129-46AF-9876-B143780002EF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EAC9-AA42-4122-94CA-5084D4A2A5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5F-B129-46AF-9876-B143780002EF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EAC9-AA42-4122-94CA-5084D4A2A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5F-B129-46AF-9876-B143780002EF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EAC9-AA42-4122-94CA-5084D4A2A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5F-B129-46AF-9876-B143780002EF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EAC9-AA42-4122-94CA-5084D4A2A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5F-B129-46AF-9876-B143780002EF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697EAC9-AA42-4122-94CA-5084D4A2A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5F-B129-46AF-9876-B143780002EF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EAC9-AA42-4122-94CA-5084D4A2A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5F-B129-46AF-9876-B143780002EF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EAC9-AA42-4122-94CA-5084D4A2A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5F-B129-46AF-9876-B143780002EF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EAC9-AA42-4122-94CA-5084D4A2A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5F-B129-46AF-9876-B143780002EF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EAC9-AA42-4122-94CA-5084D4A2A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5F-B129-46AF-9876-B143780002EF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EAC9-AA42-4122-94CA-5084D4A2A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5F-B129-46AF-9876-B143780002EF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7EAC9-AA42-4122-94CA-5084D4A2A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AE305F-B129-46AF-9876-B143780002EF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97EAC9-AA42-4122-94CA-5084D4A2A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Платонов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ПОСЛАНИЕ</a:t>
            </a:r>
            <a:br>
              <a:rPr lang="ru-RU" sz="4000" dirty="0" smtClean="0"/>
            </a:br>
            <a:r>
              <a:rPr lang="ru-RU" sz="4000" dirty="0" smtClean="0"/>
              <a:t>ПОТОМКАМ</a:t>
            </a:r>
            <a:endParaRPr lang="ru-RU" sz="4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homo-creativus.info/wp-content/uploads/2012/02/IMG_0828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1428"/>
            <a:ext cx="9116845" cy="68465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3672408" cy="658336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Давайте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вернемся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к вопросу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Что такое     жизнь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?</a:t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5301208"/>
            <a:ext cx="4374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«Жизнь прожить - не поле перейти»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 на этот вопрос в этих историях</a:t>
            </a:r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ick Vujicic speaking in a church in Ehringshausen, Germany - 20110401-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788024" cy="49685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Ник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Вуйчич</a:t>
            </a:r>
            <a:r>
              <a:rPr lang="en-US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австралийский  мотивационный оратор, меценат, писатель и певец</a:t>
            </a:r>
            <a:r>
              <a:rPr lang="en-US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 1982</a:t>
            </a:r>
            <a:r>
              <a:rPr lang="en-US" b="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>34 года))</a:t>
            </a:r>
            <a:endParaRPr lang="ru-RU" b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30420/v630420268/33c24/cHhRufgPoTg.jpg"/>
          <p:cNvPicPr>
            <a:picLocks noChangeAspect="1" noChangeArrowheads="1"/>
          </p:cNvPicPr>
          <p:nvPr/>
        </p:nvPicPr>
        <p:blipFill>
          <a:blip r:embed="rId3" cstate="print"/>
          <a:srcRect r="34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7005464" cy="252028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Рэй</a:t>
            </a:r>
            <a:r>
              <a:rPr lang="ru-RU" dirty="0" smtClean="0"/>
              <a:t> Чарльз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0" dirty="0" smtClean="0"/>
              <a:t>американский эстрадный певец и пианист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ru-RU" b="0" dirty="0" smtClean="0"/>
              <a:t> </a:t>
            </a:r>
            <a:r>
              <a:rPr lang="en-US" b="0" dirty="0" smtClean="0"/>
              <a:t>(</a:t>
            </a:r>
            <a:r>
              <a:rPr lang="ru-RU" b="0" dirty="0" smtClean="0"/>
              <a:t>1930</a:t>
            </a:r>
            <a:r>
              <a:rPr lang="en-US" b="0" dirty="0" smtClean="0"/>
              <a:t>-</a:t>
            </a:r>
            <a:r>
              <a:rPr lang="ru-RU" b="0" dirty="0" smtClean="0"/>
              <a:t>2004</a:t>
            </a:r>
            <a:r>
              <a:rPr lang="en-US" b="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agnet.org/storage/25/10/19/06/729_486_560d7c62ba0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4283968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Оскар </a:t>
            </a:r>
            <a:r>
              <a:rPr lang="ru-RU" dirty="0" err="1" smtClean="0"/>
              <a:t>Писториус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 бегун на короткие дистанции из ЮАР</a:t>
            </a:r>
            <a:br>
              <a:rPr lang="ru-RU" b="0" dirty="0" smtClean="0"/>
            </a:br>
            <a:r>
              <a:rPr lang="ru-RU" b="0" dirty="0" smtClean="0"/>
              <a:t> (1986(30 лет))</a:t>
            </a:r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koner.ru/wp-content/uploads/2016/03/ntn_HAWKING_150428.jpg"/>
          <p:cNvPicPr>
            <a:picLocks noChangeAspect="1" noChangeArrowheads="1"/>
          </p:cNvPicPr>
          <p:nvPr/>
        </p:nvPicPr>
        <p:blipFill>
          <a:blip r:embed="rId3" cstate="print"/>
          <a:srcRect l="10478" r="89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33056"/>
            <a:ext cx="6156176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Стивен Уильям </a:t>
            </a:r>
            <a:r>
              <a:rPr lang="ru-RU" dirty="0" err="1" smtClean="0"/>
              <a:t>Хокинг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английский физик-теоретик и популяризатор науки.</a:t>
            </a:r>
            <a:br>
              <a:rPr lang="ru-RU" b="0" dirty="0" smtClean="0"/>
            </a:br>
            <a:r>
              <a:rPr lang="ru-RU" b="0" dirty="0" smtClean="0"/>
              <a:t>(1942(75 лет))</a:t>
            </a:r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Помните</a:t>
            </a:r>
            <a:r>
              <a:rPr lang="en-US" sz="4800" dirty="0" smtClean="0"/>
              <a:t>, </a:t>
            </a:r>
            <a:r>
              <a:rPr lang="ru-RU" sz="4800" dirty="0" smtClean="0"/>
              <a:t>чтобы не случилось</a:t>
            </a:r>
            <a:r>
              <a:rPr lang="en-US" sz="4800" dirty="0" smtClean="0"/>
              <a:t>,</a:t>
            </a:r>
            <a:r>
              <a:rPr lang="ru-RU" sz="4800" dirty="0" smtClean="0"/>
              <a:t> надо всегда:</a:t>
            </a:r>
            <a:endParaRPr lang="ru-RU" sz="4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1/61/739/61739193_praise.jpg"/>
          <p:cNvPicPr>
            <a:picLocks noChangeAspect="1" noChangeArrowheads="1"/>
          </p:cNvPicPr>
          <p:nvPr/>
        </p:nvPicPr>
        <p:blipFill>
          <a:blip r:embed="rId2" cstate="print"/>
          <a:srcRect t="22867"/>
          <a:stretch>
            <a:fillRect/>
          </a:stretch>
        </p:blipFill>
        <p:spPr bwMode="auto">
          <a:xfrm>
            <a:off x="0" y="0"/>
            <a:ext cx="9144000" cy="733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1.</a:t>
            </a:r>
            <a:r>
              <a:rPr lang="ru-RU" dirty="0" smtClean="0">
                <a:solidFill>
                  <a:schemeClr val="bg1"/>
                </a:solidFill>
              </a:rPr>
              <a:t>Верить!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storya.pro/im/avatars/personal/1016-avata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2.</a:t>
            </a:r>
            <a:r>
              <a:rPr lang="ru-RU" dirty="0" smtClean="0">
                <a:solidFill>
                  <a:schemeClr val="bg1"/>
                </a:solidFill>
              </a:rPr>
              <a:t>Надеяться 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elegraf.com.ua/files/2014/06/lyubov7.jpg"/>
          <p:cNvPicPr>
            <a:picLocks noChangeAspect="1" noChangeArrowheads="1"/>
          </p:cNvPicPr>
          <p:nvPr/>
        </p:nvPicPr>
        <p:blipFill>
          <a:blip r:embed="rId2" cstate="print"/>
          <a:srcRect l="7256" r="6519" b="43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3.</a:t>
            </a:r>
            <a:r>
              <a:rPr lang="ru-RU" dirty="0" smtClean="0">
                <a:solidFill>
                  <a:schemeClr val="bg1"/>
                </a:solidFill>
              </a:rPr>
              <a:t>Любить!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Андрей Платонович Платонов</a:t>
            </a:r>
            <a:br>
              <a:rPr lang="ru-RU" dirty="0" smtClean="0"/>
            </a:br>
            <a:r>
              <a:rPr lang="ru-RU" dirty="0" smtClean="0"/>
              <a:t>1899-1951</a:t>
            </a:r>
            <a:endParaRPr lang="ru-RU" dirty="0"/>
          </a:p>
        </p:txBody>
      </p:sp>
      <p:pic>
        <p:nvPicPr>
          <p:cNvPr id="4" name="Содержимое 3" descr="129483785_Andrey_Platono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260648"/>
            <a:ext cx="3672408" cy="4703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вая папка\IMG-20170127-WA0010.jpg"/>
          <p:cNvPicPr>
            <a:picLocks noChangeAspect="1" noChangeArrowheads="1"/>
          </p:cNvPicPr>
          <p:nvPr/>
        </p:nvPicPr>
        <p:blipFill>
          <a:blip r:embed="rId3" cstate="print"/>
          <a:srcRect l="7560" r="90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05064"/>
            <a:ext cx="8229600" cy="2448272"/>
          </a:xfrm>
        </p:spPr>
        <p:txBody>
          <a:bodyPr/>
          <a:lstStyle/>
          <a:p>
            <a:r>
              <a:rPr lang="ru-RU" dirty="0" smtClean="0"/>
              <a:t>Сказка-быль</a:t>
            </a:r>
            <a:br>
              <a:rPr lang="ru-RU" dirty="0" smtClean="0"/>
            </a:br>
            <a:r>
              <a:rPr lang="ru-RU" dirty="0" smtClean="0"/>
              <a:t>«Неизвестный цветок»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Новая папка\IMG-20170127-WA0010.jpg"/>
          <p:cNvPicPr>
            <a:picLocks noChangeAspect="1" noChangeArrowheads="1"/>
          </p:cNvPicPr>
          <p:nvPr/>
        </p:nvPicPr>
        <p:blipFill>
          <a:blip r:embed="rId3" cstate="print"/>
          <a:srcRect l="7696" r="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12976"/>
            <a:ext cx="8229600" cy="114300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Что такое жизнь</a:t>
            </a:r>
            <a:r>
              <a:rPr lang="en-US" u="sng" dirty="0" smtClean="0">
                <a:solidFill>
                  <a:schemeClr val="bg1"/>
                </a:solidFill>
              </a:rPr>
              <a:t>?</a:t>
            </a:r>
            <a:endParaRPr lang="ru-RU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\IMG-20170127-WA000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8229600" cy="1143000"/>
          </a:xfrm>
        </p:spPr>
        <p:txBody>
          <a:bodyPr/>
          <a:lstStyle/>
          <a:p>
            <a:r>
              <a:rPr lang="ru-RU" dirty="0" smtClean="0"/>
              <a:t>Непохожий на других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715200" cy="2033736"/>
          </a:xfrm>
        </p:spPr>
        <p:txBody>
          <a:bodyPr/>
          <a:lstStyle/>
          <a:p>
            <a:r>
              <a:rPr lang="ru-RU" dirty="0" smtClean="0"/>
              <a:t>Иллюстрации к произведению А</a:t>
            </a:r>
            <a:r>
              <a:rPr lang="en-US" dirty="0" smtClean="0"/>
              <a:t>.</a:t>
            </a:r>
            <a:r>
              <a:rPr lang="ru-RU" dirty="0" smtClean="0"/>
              <a:t>П</a:t>
            </a:r>
            <a:r>
              <a:rPr lang="en-US" dirty="0" smtClean="0"/>
              <a:t>.</a:t>
            </a:r>
            <a:r>
              <a:rPr lang="ru-RU" dirty="0" smtClean="0"/>
              <a:t>Платонова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4581128"/>
            <a:ext cx="7086600" cy="1509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Рисунки  детей 6А и 6Б классов</a:t>
            </a:r>
            <a:endParaRPr lang="ru-RU" sz="3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исунки\IMG-20170129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347864" cy="5445224"/>
          </a:xfrm>
          <a:prstGeom prst="rect">
            <a:avLst/>
          </a:prstGeom>
          <a:noFill/>
        </p:spPr>
      </p:pic>
      <p:pic>
        <p:nvPicPr>
          <p:cNvPr id="2051" name="Picture 3" descr="E:\Рисунки\IMG-20170129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5900" y="0"/>
            <a:ext cx="5468100" cy="3075806"/>
          </a:xfrm>
          <a:prstGeom prst="rect">
            <a:avLst/>
          </a:prstGeom>
          <a:noFill/>
        </p:spPr>
      </p:pic>
      <p:pic>
        <p:nvPicPr>
          <p:cNvPr id="2052" name="Picture 4" descr="E:\Рисунки\IMG-20170129-WA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284984"/>
            <a:ext cx="5508104" cy="30983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исунки\IMG-20170129-WA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103694"/>
            <a:ext cx="4896544" cy="2754306"/>
          </a:xfrm>
          <a:prstGeom prst="rect">
            <a:avLst/>
          </a:prstGeom>
          <a:noFill/>
        </p:spPr>
      </p:pic>
      <p:pic>
        <p:nvPicPr>
          <p:cNvPr id="3075" name="Picture 3" descr="E:\Рисунки\IMG-20170129-WA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711011" cy="6858000"/>
          </a:xfrm>
          <a:prstGeom prst="rect">
            <a:avLst/>
          </a:prstGeom>
          <a:noFill/>
        </p:spPr>
      </p:pic>
      <p:pic>
        <p:nvPicPr>
          <p:cNvPr id="3076" name="Picture 4" descr="E:\Рисунки\IMG-20170129-WA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0"/>
            <a:ext cx="2660671" cy="3933056"/>
          </a:xfrm>
          <a:prstGeom prst="rect">
            <a:avLst/>
          </a:prstGeom>
          <a:noFill/>
        </p:spPr>
      </p:pic>
      <p:pic>
        <p:nvPicPr>
          <p:cNvPr id="3077" name="Picture 5" descr="E:\Рисунки\IMG-20170129-WA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0"/>
            <a:ext cx="2339752" cy="4159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Рисунки\IMG-20170129-WA0033.jpg"/>
          <p:cNvPicPr>
            <a:picLocks noChangeAspect="1" noChangeArrowheads="1"/>
          </p:cNvPicPr>
          <p:nvPr/>
        </p:nvPicPr>
        <p:blipFill>
          <a:blip r:embed="rId2" cstate="print"/>
          <a:srcRect l="4619" t="892" r="1172" b="9138"/>
          <a:stretch>
            <a:fillRect/>
          </a:stretch>
        </p:blipFill>
        <p:spPr bwMode="auto">
          <a:xfrm>
            <a:off x="4860032" y="4653136"/>
            <a:ext cx="4283968" cy="2204864"/>
          </a:xfrm>
          <a:prstGeom prst="rect">
            <a:avLst/>
          </a:prstGeom>
          <a:noFill/>
        </p:spPr>
      </p:pic>
      <p:pic>
        <p:nvPicPr>
          <p:cNvPr id="4100" name="Picture 4" descr="E:\Рисунки\IMG-20170129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9608"/>
            <a:ext cx="2173783" cy="3528392"/>
          </a:xfrm>
          <a:prstGeom prst="rect">
            <a:avLst/>
          </a:prstGeom>
          <a:noFill/>
        </p:spPr>
      </p:pic>
      <p:pic>
        <p:nvPicPr>
          <p:cNvPr id="4101" name="Picture 5" descr="E:\Рисунки\IMG-20170129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23728" cy="3528392"/>
          </a:xfrm>
          <a:prstGeom prst="rect">
            <a:avLst/>
          </a:prstGeom>
          <a:noFill/>
        </p:spPr>
      </p:pic>
      <p:pic>
        <p:nvPicPr>
          <p:cNvPr id="4103" name="Picture 7" descr="E:\Рисунки\IMG-20170129-WA0035.jpg"/>
          <p:cNvPicPr>
            <a:picLocks noChangeAspect="1" noChangeArrowheads="1"/>
          </p:cNvPicPr>
          <p:nvPr/>
        </p:nvPicPr>
        <p:blipFill>
          <a:blip r:embed="rId5" cstate="print"/>
          <a:srcRect b="15794"/>
          <a:stretch>
            <a:fillRect/>
          </a:stretch>
        </p:blipFill>
        <p:spPr bwMode="auto">
          <a:xfrm>
            <a:off x="4788024" y="2492896"/>
            <a:ext cx="1424756" cy="2132856"/>
          </a:xfrm>
          <a:prstGeom prst="rect">
            <a:avLst/>
          </a:prstGeom>
          <a:noFill/>
        </p:spPr>
      </p:pic>
      <p:pic>
        <p:nvPicPr>
          <p:cNvPr id="4105" name="Picture 9" descr="E:\Рисунки\IMG-20170129-WA0032.jpg"/>
          <p:cNvPicPr>
            <a:picLocks noChangeAspect="1" noChangeArrowheads="1"/>
          </p:cNvPicPr>
          <p:nvPr/>
        </p:nvPicPr>
        <p:blipFill>
          <a:blip r:embed="rId6" cstate="print"/>
          <a:srcRect l="11823" r="28802"/>
          <a:stretch>
            <a:fillRect/>
          </a:stretch>
        </p:blipFill>
        <p:spPr bwMode="auto">
          <a:xfrm>
            <a:off x="2123728" y="2420888"/>
            <a:ext cx="2664296" cy="2592288"/>
          </a:xfrm>
          <a:prstGeom prst="rect">
            <a:avLst/>
          </a:prstGeom>
          <a:noFill/>
        </p:spPr>
      </p:pic>
      <p:pic>
        <p:nvPicPr>
          <p:cNvPr id="4106" name="Picture 10" descr="E:\Рисунки\IMG-20170129-WA0030.jpg"/>
          <p:cNvPicPr>
            <a:picLocks noChangeAspect="1" noChangeArrowheads="1"/>
          </p:cNvPicPr>
          <p:nvPr/>
        </p:nvPicPr>
        <p:blipFill>
          <a:blip r:embed="rId7" cstate="print"/>
          <a:srcRect l="14854" r="8228"/>
          <a:stretch>
            <a:fillRect/>
          </a:stretch>
        </p:blipFill>
        <p:spPr bwMode="auto">
          <a:xfrm>
            <a:off x="6119664" y="2564904"/>
            <a:ext cx="3024336" cy="2088232"/>
          </a:xfrm>
          <a:prstGeom prst="rect">
            <a:avLst/>
          </a:prstGeom>
          <a:noFill/>
        </p:spPr>
      </p:pic>
      <p:pic>
        <p:nvPicPr>
          <p:cNvPr id="4107" name="Picture 11" descr="E:\Рисунки\IMG-20170129-WA0031.jpg"/>
          <p:cNvPicPr>
            <a:picLocks noChangeAspect="1" noChangeArrowheads="1"/>
          </p:cNvPicPr>
          <p:nvPr/>
        </p:nvPicPr>
        <p:blipFill>
          <a:blip r:embed="rId8" cstate="print"/>
          <a:srcRect l="24013" b="1001"/>
          <a:stretch>
            <a:fillRect/>
          </a:stretch>
        </p:blipFill>
        <p:spPr bwMode="auto">
          <a:xfrm>
            <a:off x="2195736" y="0"/>
            <a:ext cx="3699023" cy="2499742"/>
          </a:xfrm>
          <a:prstGeom prst="rect">
            <a:avLst/>
          </a:prstGeom>
          <a:noFill/>
        </p:spPr>
      </p:pic>
      <p:pic>
        <p:nvPicPr>
          <p:cNvPr id="4102" name="Picture 6" descr="E:\Рисунки\IMG-20170129-WA0037.jpg"/>
          <p:cNvPicPr>
            <a:picLocks noChangeAspect="1" noChangeArrowheads="1"/>
          </p:cNvPicPr>
          <p:nvPr/>
        </p:nvPicPr>
        <p:blipFill>
          <a:blip r:embed="rId9" cstate="print"/>
          <a:srcRect l="5455" r="16364"/>
          <a:stretch>
            <a:fillRect/>
          </a:stretch>
        </p:blipFill>
        <p:spPr bwMode="auto">
          <a:xfrm flipH="1">
            <a:off x="5868144" y="0"/>
            <a:ext cx="3275856" cy="2546902"/>
          </a:xfrm>
          <a:prstGeom prst="rect">
            <a:avLst/>
          </a:prstGeom>
          <a:noFill/>
        </p:spPr>
      </p:pic>
      <p:pic>
        <p:nvPicPr>
          <p:cNvPr id="4104" name="Picture 8" descr="E:\Рисунки\IMG-20170129-WA0027.jpg"/>
          <p:cNvPicPr>
            <a:picLocks noChangeAspect="1" noChangeArrowheads="1"/>
          </p:cNvPicPr>
          <p:nvPr/>
        </p:nvPicPr>
        <p:blipFill>
          <a:blip r:embed="rId10" cstate="print"/>
          <a:srcRect t="4888" r="6157"/>
          <a:stretch>
            <a:fillRect/>
          </a:stretch>
        </p:blipFill>
        <p:spPr bwMode="auto">
          <a:xfrm>
            <a:off x="2123728" y="5013176"/>
            <a:ext cx="2736304" cy="18448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454</TotalTime>
  <Words>823</Words>
  <Application>Microsoft Office PowerPoint</Application>
  <PresentationFormat>Экран (4:3)</PresentationFormat>
  <Paragraphs>41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Платонов </vt:lpstr>
      <vt:lpstr>Андрей Платонович Платонов 1899-1951</vt:lpstr>
      <vt:lpstr>Сказка-быль «Неизвестный цветок»</vt:lpstr>
      <vt:lpstr>Что такое жизнь?</vt:lpstr>
      <vt:lpstr>Непохожий на других</vt:lpstr>
      <vt:lpstr>Иллюстрации к произведению А.П.Платонова</vt:lpstr>
      <vt:lpstr>Слайд 7</vt:lpstr>
      <vt:lpstr>Слайд 8</vt:lpstr>
      <vt:lpstr>Слайд 9</vt:lpstr>
      <vt:lpstr> Давайте  вернемся  к вопросу  Что такое     жизнь? </vt:lpstr>
      <vt:lpstr>Ответ на этот вопрос в этих историях</vt:lpstr>
      <vt:lpstr>Ник Вуйчич австралийский  мотивационный оратор, меценат, писатель и певец ( 1982 (34 года))</vt:lpstr>
      <vt:lpstr>Рэй Чарльз американский эстрадный певец и пианист  (1930-2004) </vt:lpstr>
      <vt:lpstr>Оскар Писториус  бегун на короткие дистанции из ЮАР  (1986(30 лет))</vt:lpstr>
      <vt:lpstr>Стивен Уильям Хокинг английский физик-теоретик и популяризатор науки. (1942(75 лет))</vt:lpstr>
      <vt:lpstr>Помните, чтобы не случилось, надо всегда:</vt:lpstr>
      <vt:lpstr>1.Верить!</vt:lpstr>
      <vt:lpstr>2.Надеяться !</vt:lpstr>
      <vt:lpstr>3.Любить!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Платонов</dc:title>
  <dc:creator>Пользователь Windows</dc:creator>
  <cp:lastModifiedBy>школа</cp:lastModifiedBy>
  <cp:revision>64</cp:revision>
  <dcterms:created xsi:type="dcterms:W3CDTF">2017-01-27T10:57:04Z</dcterms:created>
  <dcterms:modified xsi:type="dcterms:W3CDTF">2017-03-02T01:33:03Z</dcterms:modified>
</cp:coreProperties>
</file>