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60"/>
  </p:normalViewPr>
  <p:slideViewPr>
    <p:cSldViewPr>
      <p:cViewPr>
        <p:scale>
          <a:sx n="66" d="100"/>
          <a:sy n="66" d="100"/>
        </p:scale>
        <p:origin x="-133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XTreme.ws\Documents\&#1082;&#1074;&#1077;&#1089;&#1090;%20&#1080;&#1075;&#1088;&#1072;\&#1082;&#1074;&#1077;&#1089;&#1090;%20&#1080;&#1075;&#1088;&#1072;.pptx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slide" Target="slide2.xm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png"/><Relationship Id="rId2" Type="http://schemas.openxmlformats.org/officeDocument/2006/relationships/image" Target="../media/image29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19" Type="http://schemas.openxmlformats.org/officeDocument/2006/relationships/image" Target="../media/image44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5.jpeg"/><Relationship Id="rId7" Type="http://schemas.openxmlformats.org/officeDocument/2006/relationships/slide" Target="slide2.xml"/><Relationship Id="rId12" Type="http://schemas.openxmlformats.org/officeDocument/2006/relationships/image" Target="../media/image5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2.jpeg"/><Relationship Id="rId5" Type="http://schemas.openxmlformats.org/officeDocument/2006/relationships/image" Target="../media/image47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slide" Target="slide1.xml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slide" Target="slide2.xml"/><Relationship Id="rId2" Type="http://schemas.openxmlformats.org/officeDocument/2006/relationships/image" Target="../media/image57.jpe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5" Type="http://schemas.openxmlformats.org/officeDocument/2006/relationships/image" Target="../media/image68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8.gif"/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12" Type="http://schemas.openxmlformats.org/officeDocument/2006/relationships/image" Target="../media/image77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.xml"/><Relationship Id="rId5" Type="http://schemas.openxmlformats.org/officeDocument/2006/relationships/image" Target="../media/image72.jpeg"/><Relationship Id="rId10" Type="http://schemas.openxmlformats.org/officeDocument/2006/relationships/image" Target="../media/image76.jpeg"/><Relationship Id="rId4" Type="http://schemas.openxmlformats.org/officeDocument/2006/relationships/slide" Target="slide2.xml"/><Relationship Id="rId9" Type="http://schemas.openxmlformats.org/officeDocument/2006/relationships/image" Target="../media/image7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0.tagstat.com/p1/p/m2Ko6gXohwC1Mv9LXwRR6UJGaWjhyLB1zx982VQP_UdByUKKljwEIw==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580" y="77416"/>
            <a:ext cx="7020780" cy="46805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15368" y="2967335"/>
            <a:ext cx="75132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Квест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игра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по миру»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4048" y="4869160"/>
            <a:ext cx="1800200" cy="15841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pres?slideindex=1&amp;slidetitle="/>
              </a:rPr>
              <a:t>Закончить игру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907704" y="4869160"/>
            <a:ext cx="1800200" cy="15841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Начать игру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stola.ru/pic/201301/1920x1080/fonstola.ru-87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877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21047" y="188640"/>
            <a:ext cx="370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 мира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0353" y="2780928"/>
            <a:ext cx="504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/>
              </a:rPr>
              <a:t>1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2421" y="2708920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/>
              </a:rPr>
              <a:t>2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284984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sldjump"/>
              </a:rPr>
              <a:t>3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5229200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4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869160"/>
            <a:ext cx="3274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 action="ppaction://hlinksldjump"/>
              </a:rPr>
              <a:t>5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924944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 action="ppaction://hlinksldjump"/>
              </a:rPr>
              <a:t>6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2132856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9" action="ppaction://hlinksldjump"/>
              </a:rPr>
              <a:t>7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ihi-rusy.narod.ru/3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4950" cy="4559797"/>
          </a:xfrm>
          <a:prstGeom prst="rect">
            <a:avLst/>
          </a:prstGeom>
          <a:noFill/>
        </p:spPr>
      </p:pic>
      <p:pic>
        <p:nvPicPr>
          <p:cNvPr id="15364" name="Picture 4" descr="http://volna.org/wp-content/uploads/2014/11/iaponii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22695"/>
            <a:ext cx="4860032" cy="36353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3284984"/>
            <a:ext cx="4078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тысячи островов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6" name="Picture 6" descr="http://img1.liveinternet.ru/images/attach/b/4/117/157/117157999_beb1866494675b9b19fb04b1d8aff1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836712"/>
            <a:ext cx="1979712" cy="14847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2126" y="260648"/>
            <a:ext cx="2631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Символ солнца и счастья</a:t>
            </a:r>
            <a:endParaRPr lang="ru-RU" dirty="0"/>
          </a:p>
        </p:txBody>
      </p:sp>
      <p:pic>
        <p:nvPicPr>
          <p:cNvPr id="15368" name="Picture 8" descr="http://ego-spa.ru/upload/iblock/53e/53e59813f27026799c452dd5101dcd0c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653136"/>
            <a:ext cx="2688299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653136"/>
            <a:ext cx="227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Действующий вулкан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0872279">
            <a:off x="6835954" y="1409855"/>
            <a:ext cx="2084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хризантема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 rot="20947355">
            <a:off x="1516173" y="5366348"/>
            <a:ext cx="2278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Фудзияма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79712" y="692696"/>
            <a:ext cx="3600400" cy="25922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</a:p>
          <a:p>
            <a:pPr algn="ctr"/>
            <a:r>
              <a:rPr lang="ru-RU" dirty="0" smtClean="0"/>
              <a:t>Как называли эту страну издавна?</a:t>
            </a:r>
            <a:endParaRPr lang="ru-RU" dirty="0"/>
          </a:p>
        </p:txBody>
      </p:sp>
      <p:sp>
        <p:nvSpPr>
          <p:cNvPr id="13" name="Солнце 12"/>
          <p:cNvSpPr/>
          <p:nvPr/>
        </p:nvSpPr>
        <p:spPr>
          <a:xfrm>
            <a:off x="6876256" y="692696"/>
            <a:ext cx="2088232" cy="180020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 Какой цветок стал символом Японии:</a:t>
            </a:r>
            <a:endParaRPr lang="ru-RU" sz="1000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187624" y="4653136"/>
            <a:ext cx="2736304" cy="201622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 Какой действующий вулкан находится на территории Японии?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3356992"/>
            <a:ext cx="4680520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Япония расположена на островах. Как бы ты назвал  такую страну?</a:t>
            </a:r>
            <a:endParaRPr lang="ru-RU" dirty="0"/>
          </a:p>
        </p:txBody>
      </p:sp>
      <p:pic>
        <p:nvPicPr>
          <p:cNvPr id="7170" name="Picture 2" descr="https://im0-tub-ru.yandex.net/i?id=916b620a28b4d65861d629a41ae9748c&amp;n=33&amp;h=185&amp;w=18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764704"/>
            <a:ext cx="1762125" cy="17621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.mypage.ru/2563902cd30170ff75b92d4dbbdeead3_da4bcac858eb123a506af3f1e31683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4762500" cy="4572000"/>
          </a:xfrm>
          <a:prstGeom prst="rect">
            <a:avLst/>
          </a:prstGeom>
          <a:noFill/>
        </p:spPr>
      </p:pic>
      <p:pic>
        <p:nvPicPr>
          <p:cNvPr id="16388" name="Picture 4" descr="http://a13.travel/uploads/gallery/strana_kitay-country_chin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784309" cy="2088232"/>
          </a:xfrm>
          <a:prstGeom prst="rect">
            <a:avLst/>
          </a:prstGeom>
          <a:noFill/>
        </p:spPr>
      </p:pic>
      <p:pic>
        <p:nvPicPr>
          <p:cNvPr id="16390" name="Picture 6" descr="http://www.safaricctv.ru/upload/medialibrary/b49/safari_cctv_New%20Year_2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2815350" cy="1872208"/>
          </a:xfrm>
          <a:prstGeom prst="rect">
            <a:avLst/>
          </a:prstGeom>
          <a:noFill/>
        </p:spPr>
      </p:pic>
      <p:pic>
        <p:nvPicPr>
          <p:cNvPr id="16392" name="Picture 8" descr="http://www.chinatourtop.com/upfiles/201302/18/2013021809414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04256" cy="2304256"/>
          </a:xfrm>
          <a:prstGeom prst="rect">
            <a:avLst/>
          </a:prstGeom>
          <a:noFill/>
        </p:spPr>
      </p:pic>
      <p:pic>
        <p:nvPicPr>
          <p:cNvPr id="16394" name="Picture 10" descr="http://mamaschool.ru/wp-content/uploads/2012/06/%D0%B2-%D0%BA%D0%B0%D0%BA%D0%BE%D0%B9-%D1%81%D1%82%D1%80%D0%B0%D0%BD%D0%B5-%D0%B8%D0%B7%D0%BE%D0%B1%D1%80%D0%B5%D0%BB%D0%B8-%D0%B1%D1%83%D0%BC%D0%B0%D0%B3%D1%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0"/>
            <a:ext cx="2411760" cy="15993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1074926">
            <a:off x="6033696" y="5030488"/>
            <a:ext cx="30978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китайская стена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717733">
            <a:off x="553446" y="5271986"/>
            <a:ext cx="25392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Китайский гороскоп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88640"/>
            <a:ext cx="12005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компас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196752"/>
            <a:ext cx="11594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бумага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96" name="Picture 12" descr="http://chinaros.net/wp-content/uploads/2015/07/china_4_37257988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0888"/>
            <a:ext cx="2267744" cy="14713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1063203">
            <a:off x="431029" y="3552979"/>
            <a:ext cx="1640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фарфор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98" name="Picture 14" descr="http://fb.ru/misc/i/gallery/11992/63835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6132" y="2348880"/>
            <a:ext cx="2287868" cy="151715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 rot="20986980">
            <a:off x="7354424" y="3621190"/>
            <a:ext cx="14128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порох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400" name="Picture 16" descr="http://fb.ru/misc/i/gallery/14901/6386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88640"/>
            <a:ext cx="2266356" cy="151216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3968" y="1556792"/>
            <a:ext cx="1026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шёлк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1266315">
            <a:off x="1938072" y="1922524"/>
            <a:ext cx="6106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0" action="ppaction://hlinksldjump"/>
              </a:rPr>
              <a:t>Изобретения Китая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840384">
            <a:off x="2955856" y="2967335"/>
            <a:ext cx="32322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Поднебесная империя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6402" name="Picture 18" descr="http://img-fotki.yandex.ru/get/9090/3811041.7/0_fa22a_a87b4c5_X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6453" y="4797152"/>
            <a:ext cx="1813695" cy="151216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 rot="20867988">
            <a:off x="3653137" y="5860910"/>
            <a:ext cx="19290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Бумажный змей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407707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Какая стена самая длинная в мире?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39552" y="980728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Выбери, что изобретено не  в Китае</a:t>
            </a:r>
            <a:r>
              <a:rPr lang="ru-RU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hlinkClick r:id="rId10" action="ppaction://hlinksldjump"/>
              </a:rPr>
              <a:t> шахматы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hlinkClick r:id="rId12" action="ppaction://hlinksldjump"/>
              </a:rPr>
              <a:t> порох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hlinkClick r:id="rId12" action="ppaction://hlinksldjump"/>
              </a:rPr>
              <a:t> гороскоп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hlinkClick r:id="rId12" action="ppaction://hlinksldjump"/>
              </a:rPr>
              <a:t> шёлк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hlinkClick r:id="rId12" action="ppaction://hlinksldjump"/>
              </a:rPr>
              <a:t> компас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hlinkClick r:id="rId12" action="ppaction://hlinksldjump"/>
              </a:rPr>
              <a:t>бумага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 smtClean="0">
                <a:hlinkClick r:id="rId12" action="ppaction://hlinksldjump"/>
              </a:rPr>
              <a:t>бумажный змей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hlinkClick r:id="rId12" action="ppaction://hlinksldjump"/>
              </a:rPr>
              <a:t>фарфор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 smtClean="0">
                <a:hlinkClick r:id="rId10" action="ppaction://hlinksldjump"/>
              </a:rPr>
              <a:t>сахар</a:t>
            </a:r>
            <a:endParaRPr lang="ru-RU" sz="3200" dirty="0"/>
          </a:p>
        </p:txBody>
      </p:sp>
      <p:pic>
        <p:nvPicPr>
          <p:cNvPr id="6146" name="Picture 2" descr="http://1001fact.info/wp-content/uploads/2012/03/kung-fu-panda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1052736"/>
            <a:ext cx="4036609" cy="4869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9" dur="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7" dur="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1" dur="1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9" dur="1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3" dur="1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1" dur="1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8" dur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1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0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4" grpId="0"/>
      <p:bldP spid="16" grpId="0"/>
      <p:bldP spid="17" grpId="0"/>
      <p:bldP spid="20" grpId="0"/>
      <p:bldP spid="24" grpId="0" animBg="1"/>
      <p:bldP spid="22" grpId="0" uiExpand="1" build="allAtOnce"/>
      <p:bldP spid="22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ld-countries.net/wp-content/uploads/2014/05/Tadzh-Maha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918697" cy="1800472"/>
          </a:xfrm>
          <a:prstGeom prst="rect">
            <a:avLst/>
          </a:prstGeom>
          <a:noFill/>
        </p:spPr>
      </p:pic>
      <p:pic>
        <p:nvPicPr>
          <p:cNvPr id="1028" name="Picture 4" descr="http://tuitour.kiev.ua/wp-content/uploads/2016/01/138235868974_183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327241" cy="2880320"/>
          </a:xfrm>
          <a:prstGeom prst="rect">
            <a:avLst/>
          </a:prstGeom>
          <a:noFill/>
        </p:spPr>
      </p:pic>
      <p:pic>
        <p:nvPicPr>
          <p:cNvPr id="1030" name="Picture 6" descr="http://tyumen-travels.ru/wp-content/uploads/2016/03/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93096"/>
            <a:ext cx="3571597" cy="2232248"/>
          </a:xfrm>
          <a:prstGeom prst="rect">
            <a:avLst/>
          </a:prstGeom>
          <a:noFill/>
        </p:spPr>
      </p:pic>
      <p:pic>
        <p:nvPicPr>
          <p:cNvPr id="1032" name="Picture 8" descr="http://www.sonrisa-tour.ru/uploads/gallery/10/india_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645024"/>
            <a:ext cx="3692972" cy="2823072"/>
          </a:xfrm>
          <a:prstGeom prst="rect">
            <a:avLst/>
          </a:prstGeom>
          <a:noFill/>
        </p:spPr>
      </p:pic>
      <p:pic>
        <p:nvPicPr>
          <p:cNvPr id="1034" name="Picture 10" descr="http://xn--74-dlclbazosbh6adw4e5c.xn--p1ai/INDIA/MapOgIndi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628800"/>
            <a:ext cx="3244259" cy="3231282"/>
          </a:xfrm>
          <a:prstGeom prst="rect">
            <a:avLst/>
          </a:prstGeom>
          <a:noFill/>
        </p:spPr>
      </p:pic>
      <p:pic>
        <p:nvPicPr>
          <p:cNvPr id="2" name="Picture 2" descr="http://dreamvoyage.ru/photos10/jaipur_1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2420888"/>
            <a:ext cx="1616946" cy="10801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948264" y="3501008"/>
            <a:ext cx="181011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Индийский чай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 descr="http://yourhindi.nethouse.ua/static/img/0000/0000/6683/6683736.s6ts9x75v1.W66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8294" y="2564904"/>
            <a:ext cx="1655022" cy="10801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59632" y="3573016"/>
            <a:ext cx="22066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Индия – родина шахмат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181582">
            <a:off x="3518511" y="1484549"/>
            <a:ext cx="25733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чудес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6" descr="http://radiovesti.ru/pics/b/366/8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476672"/>
            <a:ext cx="1152128" cy="86409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39752" y="54868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Какая картинка лишняя?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://img2.gorod.lv/images/news_item_in_cifs/pic/82666/big/Muk-only-WEB.jpg?v=146020098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556792"/>
            <a:ext cx="3273607" cy="3240360"/>
          </a:xfrm>
          <a:prstGeom prst="rect">
            <a:avLst/>
          </a:prstGeom>
          <a:noFill/>
        </p:spPr>
      </p:pic>
      <p:pic>
        <p:nvPicPr>
          <p:cNvPr id="5126" name="Picture 6" descr="http://cdn.endata.cx/data/games/10049/photoExtreme/39c23d54-0a6d-4c79-b844-81a0bbefd92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 l="4831" t="4834" r="4988"/>
          <a:stretch>
            <a:fillRect/>
          </a:stretch>
        </p:blipFill>
        <p:spPr bwMode="auto">
          <a:xfrm>
            <a:off x="3779912" y="5085184"/>
            <a:ext cx="2088232" cy="14681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482599" y="2967335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" dur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m3-tub-ru.yandex.net/i?id=34009a69185217ea17b2de2e9e743ed5&amp;n=33&amp;h=215&amp;w=26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0-tub-ru.yandex.net/i?id=a2dc9be1af92baf31f88519f7c870012&amp;n=33&amp;h=215&amp;w=32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0-tub-ru.yandex.net/i?id=a2dc9be1af92baf31f88519f7c870012&amp;n=33&amp;h=215&amp;w=32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://www.aussieblokestravel.com/wp-content/uploads/2015/09/large_detailed_wildlife_map_of_austral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963112" cy="4032448"/>
          </a:xfrm>
          <a:prstGeom prst="rect">
            <a:avLst/>
          </a:prstGeom>
          <a:noFill/>
        </p:spPr>
      </p:pic>
      <p:pic>
        <p:nvPicPr>
          <p:cNvPr id="3" name="Picture 4" descr="http://www.syl.ru/misc/i/ai/174261/67858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1024883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5373216"/>
            <a:ext cx="151195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5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Бутылочное дерево</a:t>
            </a:r>
            <a:endParaRPr lang="ru-RU" sz="105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6" descr="http://ianimal.ru/wp-content/uploads/2011/06/ehidna0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546716"/>
            <a:ext cx="1008112" cy="6743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4005064"/>
            <a:ext cx="10274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ехидна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http://img0.liveinternet.ru/images/attach/c/8/100/863/100863596_4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420888"/>
            <a:ext cx="862132" cy="6480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3068960"/>
            <a:ext cx="7478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утконос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4" name="Picture 10" descr="http://wallpaperrs.com/uploads/animals-birds/koala-wide-wallpaper-1484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12776"/>
            <a:ext cx="796533" cy="5040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1844824"/>
            <a:ext cx="7994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оала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6" name="Picture 12" descr="http://national-travel.ru/images/photos/medium/9e2d32c80ccb5b19f7dad8cce11ab94f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1556792"/>
            <a:ext cx="864096" cy="6480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884368" y="2132856"/>
            <a:ext cx="5358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эму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8" name="Picture 14" descr="https://im1-tub-ru.yandex.net/i?id=5675d890881f761bafac3e33d3328a7a&amp;n=33&amp;h=215&amp;w=38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2564904"/>
            <a:ext cx="1023518" cy="57606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812360" y="3068960"/>
            <a:ext cx="10026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кенгуру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0" name="Picture 16" descr="http://kak2z.ru/my_img/img/2016/03/28/a977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3501008"/>
            <a:ext cx="628107" cy="100811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596336" y="4437112"/>
            <a:ext cx="1381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ирохвост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32968" y="5517232"/>
            <a:ext cx="6783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слон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4" name="Picture 20" descr="http://livelyplanet.ru/uploads/posts/2013-06/1372513871_wombat_01_larg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476672"/>
            <a:ext cx="973665" cy="648919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7596336" y="1052736"/>
            <a:ext cx="8700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вомбат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6" name="Picture 22" descr="https://im2-tub-ru.yandex.net/i?id=53beb1aa2a8978fa07cbd0e4617319fe&amp;n=33&amp;h=215&amp;w=28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76672"/>
            <a:ext cx="865100" cy="64807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51520" y="908720"/>
            <a:ext cx="133414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Тигровая кошка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8" name="Picture 24" descr="http://www.playing-field.ru/img/2015/051917/210497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116632"/>
            <a:ext cx="1796250" cy="1196752"/>
          </a:xfrm>
          <a:prstGeom prst="rect">
            <a:avLst/>
          </a:prstGeom>
          <a:noFill/>
        </p:spPr>
      </p:pic>
      <p:pic>
        <p:nvPicPr>
          <p:cNvPr id="1050" name="Picture 26" descr="http://mtdata.ru/u12/photoD2C5/20757403305-0/origina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8" y="188640"/>
            <a:ext cx="1544572" cy="1158429"/>
          </a:xfrm>
          <a:prstGeom prst="rect">
            <a:avLst/>
          </a:prstGeom>
          <a:noFill/>
        </p:spPr>
      </p:pic>
      <p:pic>
        <p:nvPicPr>
          <p:cNvPr id="1052" name="Picture 28" descr="http://planet-zemlya.at.ua/kata_tjutta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5517232"/>
            <a:ext cx="1514184" cy="1008112"/>
          </a:xfrm>
          <a:prstGeom prst="rect">
            <a:avLst/>
          </a:prstGeom>
          <a:noFill/>
        </p:spPr>
      </p:pic>
      <p:pic>
        <p:nvPicPr>
          <p:cNvPr id="1054" name="Picture 30" descr="http://venividi.ru/sites/default/files/styles/large/public/images/20311/skal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79712" y="5589240"/>
            <a:ext cx="1496859" cy="108012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 rot="20323406">
            <a:off x="2928860" y="2967335"/>
            <a:ext cx="32862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наоборот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71800" y="4149080"/>
            <a:ext cx="38274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Материк, страна 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ть света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img1.liveinternet.ru/images/attach/c/2/69/695/69695099_L_221na_Langsokku_vinur3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59832" y="1844824"/>
            <a:ext cx="2343758" cy="3125011"/>
          </a:xfrm>
          <a:prstGeom prst="rect">
            <a:avLst/>
          </a:prstGeom>
          <a:noFill/>
        </p:spPr>
      </p:pic>
      <p:pic>
        <p:nvPicPr>
          <p:cNvPr id="4100" name="Picture 4" descr="https://otvet.imgsmail.ru/download/92975436_fdc276d971552567b8bca9dd8af69b95_800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68344" y="4797152"/>
            <a:ext cx="1152128" cy="864096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187624" y="234888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Какое животное не живёт в Австралии?</a:t>
            </a:r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331640" y="1412776"/>
            <a:ext cx="6120680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403648" y="1628800"/>
            <a:ext cx="6264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Соотнеси картинки и названия</a:t>
            </a:r>
          </a:p>
          <a:p>
            <a:endParaRPr lang="ru-RU" sz="3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07704" y="3140968"/>
            <a:ext cx="19289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Каменная волна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3573016"/>
            <a:ext cx="19227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Шары дьявола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07704" y="4077072"/>
            <a:ext cx="144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Гора Ольга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35696" y="4581128"/>
            <a:ext cx="24110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Сиднейская опера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00798 0.46181 " pathEditMode="relative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46945E-18 L 0.28351 -0.36736 " pathEditMode="relative" ptsTypes="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43299 0.29398 " pathEditMode="relative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5.18519E-6 L -0.03942 -0.51458 " pathEditMode="relative" ptsTypes="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7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0" grpId="0"/>
      <p:bldP spid="41" grpId="0" animBg="1"/>
      <p:bldP spid="41" grpId="1" animBg="1"/>
      <p:bldP spid="38" grpId="1"/>
      <p:bldP spid="38" grpId="3"/>
      <p:bldP spid="34" grpId="0"/>
      <p:bldP spid="34" grpId="1"/>
      <p:bldP spid="30" grpId="0"/>
      <p:bldP spid="30" grpId="1"/>
      <p:bldP spid="32" grpId="0"/>
      <p:bldP spid="32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orset.com.ua/content/2009/03/1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1684147" cy="12615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3284984"/>
            <a:ext cx="182582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б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разильский карнавал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http://korabox.ru/images/ustore/43/15/9SAKQ41Fz61c_1996573_X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916832"/>
            <a:ext cx="1680187" cy="1357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88224" y="3212976"/>
            <a:ext cx="22861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Столица </a:t>
            </a:r>
            <a:r>
              <a:rPr lang="ru-RU" sz="1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Рио</a:t>
            </a:r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- де- </a:t>
            </a:r>
            <a:r>
              <a:rPr lang="ru-RU" sz="1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Жанейро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http://www.coffee-car.ru/files/uploads/interesting_o_coffe/COFFEE_PLANTATI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941168"/>
            <a:ext cx="1978745" cy="11323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71600" y="6093296"/>
            <a:ext cx="151894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Бразильский кофе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4" name="Picture 10" descr="http://dorozhanka.ru/uparticle/2013/july/novosti/v_mire/ronald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3536" y="4149080"/>
            <a:ext cx="1181024" cy="9361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20523770">
            <a:off x="7102650" y="4886843"/>
            <a:ext cx="203876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Футболист </a:t>
            </a:r>
            <a:r>
              <a:rPr lang="ru-RU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Роналдо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6" name="Picture 12" descr="https://im1-tub-ru.yandex.net/i?id=03e37e30917158b6e270b1bbd0e6e74b&amp;n=33&amp;h=215&amp;w=28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260648"/>
            <a:ext cx="2085603" cy="15623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38546" y="1772816"/>
            <a:ext cx="35880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 action="ppaction://hlinksldjump"/>
              </a:rPr>
              <a:t>Летние олимпийские игры 2015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8" name="Picture 14" descr="http://fotoholiday.ru/d/51410/d/12cataratasdoiguauiguassuf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4509120"/>
            <a:ext cx="1755083" cy="13217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860032" y="4797152"/>
            <a:ext cx="17064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«Глотка дьявола» </a:t>
            </a:r>
          </a:p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водопады </a:t>
            </a:r>
            <a:r>
              <a:rPr lang="ru-RU" sz="1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Игуасу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2" name="Picture 18" descr="http://www.russobras.com/images/gato_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04664"/>
            <a:ext cx="1374422" cy="100811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16216" y="1340768"/>
            <a:ext cx="180722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Бразильская кошка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4" name="Picture 20" descr="http://www.russobras.ru/images/vod_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476672"/>
            <a:ext cx="1297315" cy="115212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403648" y="1484784"/>
            <a:ext cx="18549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Гигантская выдра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6" name="Picture 22" descr="http://os1.i.ua/3/1/5872474_3a73335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3645024"/>
            <a:ext cx="768085" cy="115212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331640" y="4293096"/>
            <a:ext cx="13475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Попугай ара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8" name="Picture 24" descr="http://st03.kakprosto.ru/tumb/680/images/article/2014/6/21/150869_53a59ddd8011053a59ddd80146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2204864"/>
            <a:ext cx="1800231" cy="119927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292080" y="3429000"/>
            <a:ext cx="13211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броненосец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www.islam-tr.net/forum/proxy.php?image=http%3A%2F%2Fstatic.panoramio.com%2Fphotos%2Flarge%2F24618520.jpg&amp;hash=61414ea327a59db6264d6b70c2ca8b8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848" y="5157192"/>
            <a:ext cx="1739685" cy="130476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 rot="21001994">
            <a:off x="2712822" y="6213264"/>
            <a:ext cx="28616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Бразильский виноград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solarey.net/wp-content/uploads/2014/12/brazi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340768"/>
            <a:ext cx="4392488" cy="4392488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018531" y="2967335"/>
            <a:ext cx="3106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Бразилия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7176" y="37170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Все ли картинки правильно подписаны? </a:t>
            </a:r>
            <a:endParaRPr lang="ru-RU" sz="28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csjets.com/web_images/content/usa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2799446" cy="2160240"/>
          </a:xfrm>
          <a:prstGeom prst="rect">
            <a:avLst/>
          </a:prstGeom>
          <a:noFill/>
        </p:spPr>
      </p:pic>
      <p:pic>
        <p:nvPicPr>
          <p:cNvPr id="20486" name="Picture 6" descr="http://top-desktop.ru/files/gorodaistrany/1920x1080/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264252" cy="12736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4123" y="3284984"/>
            <a:ext cx="2105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Статуя Свободы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Вашингтоне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8" name="Picture 8" descr="http://www.americansights.ru/images/stories/mt_rushmor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958175" cy="15077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44208" y="2996952"/>
            <a:ext cx="20128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Рашмор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90" name="Picture 10" descr="http://ru3.anyfad.com/items/t1@2731ff9d-be30-4043-8030-a4e8dc0370fb/Bukingemskiy-fontan-Buckingham-Fountain-Chikago-shtat-Illinoys-SS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37112"/>
            <a:ext cx="1833912" cy="12241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1120" y="5661248"/>
            <a:ext cx="27696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Букингемский фонтан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92" name="Picture 12" descr="http://relodkirov.ru.images.1c-bitrix-cdn.ru/upload/iblock/fe3/fe3d3d6dbdd6a75d7453c9d30e64e5a5.jpg?1436251232597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45024"/>
            <a:ext cx="2730451" cy="181603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948264" y="5373216"/>
            <a:ext cx="1663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Голливуд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96" name="Picture 16" descr="http://greatstudy.ru/wp-content/uploads/2013/06/dostoprimechatelnosti-ssh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32656"/>
            <a:ext cx="1925296" cy="16288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779912" y="1916832"/>
            <a:ext cx="19267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апитолий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98" name="Picture 18" descr="http://www.o-prirode.com/_nw/5/695873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941168"/>
            <a:ext cx="2005410" cy="122413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95936" y="6093296"/>
            <a:ext cx="2594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Долина монументов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0" name="Picture 20" descr="http://storage_01.startwish.ru/images/5a/04/1040/8f46a5004bcf4eacd9a7eeb11f9032382e08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04664"/>
            <a:ext cx="2232248" cy="148816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95536" y="1700808"/>
            <a:ext cx="33836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иснейленд в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алифорнии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2" name="Picture 22" descr="https://coberu.ru/files/coins/407/orig_88e123e89ed71c67204a7360cf80215668c37df5a8a57c3754dd5ac97b123d2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188640"/>
            <a:ext cx="2661777" cy="114138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588224" y="836712"/>
            <a:ext cx="1840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доллар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4" name="Picture 24" descr="http://dmirix.ru/wp-content/uploads/2012/12/indeec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19400" y="3780656"/>
            <a:ext cx="1456408" cy="122413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567702" y="5013176"/>
            <a:ext cx="13887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индеец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11760" y="3933056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2" action="ppaction://hlinksldjump"/>
              </a:rPr>
              <a:t>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7984" y="4149080"/>
            <a:ext cx="1257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3" action="ppaction://hlinksldjump"/>
              </a:rPr>
              <a:t>Нет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99320" y="2484512"/>
            <a:ext cx="61007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Верно ли, что индейцы –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коренные жители Америки?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://i4.istockimg.com/file_thumbview_approve/14491523/5/stock-illustration-14491523-alaska-flag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132856"/>
            <a:ext cx="2304255" cy="2304256"/>
          </a:xfrm>
          <a:prstGeom prst="rect">
            <a:avLst/>
          </a:prstGeom>
          <a:noFill/>
        </p:spPr>
      </p:pic>
      <p:pic>
        <p:nvPicPr>
          <p:cNvPr id="2052" name="Picture 4" descr="Alaskan Malamut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1268760"/>
            <a:ext cx="3040732" cy="2462993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6012160" y="3501008"/>
            <a:ext cx="2790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ляскинский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маламут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616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Верно ли, что Аляска – штат США?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23728" y="1124744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2" action="ppaction://hlinksldjump"/>
              </a:rPr>
              <a:t>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23928" y="1124744"/>
            <a:ext cx="1257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3" action="ppaction://hlinksldjump"/>
              </a:rPr>
              <a:t>Нет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www.apartama.ru/media/cache/c2/85/c28578307325cd877c30bd2330ef474a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772816"/>
            <a:ext cx="2697163" cy="2697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0.17064 L -0.32864 0.044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  <p:bldP spid="33" grpId="1"/>
      <p:bldP spid="30" grpId="0"/>
      <p:bldP spid="24" grpId="1" animBg="1"/>
      <p:bldP spid="34" grpId="0"/>
      <p:bldP spid="25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.pfst.net/2011.09/799018818608f3675d1c5728dbac6f52de8b7dde1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84984"/>
            <a:ext cx="1838904" cy="1538550"/>
          </a:xfrm>
          <a:prstGeom prst="rect">
            <a:avLst/>
          </a:prstGeom>
          <a:noFill/>
        </p:spPr>
      </p:pic>
      <p:pic>
        <p:nvPicPr>
          <p:cNvPr id="21508" name="Picture 4" descr="http://www.zwalls.ru/pic/201411/1920x1200/zwalls.ru-45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1846239" cy="11538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884" y="3068960"/>
            <a:ext cx="30773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/>
              </a:rPr>
              <a:t>В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/>
              </a:rPr>
              <a:t>анкувер- олимпиада 2012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10" name="Picture 6" descr="http://static.tonkosti.ru/images/5/53/%D0%97%D0%B4%D0%B0%D0%BD%D0%B8%D0%B5_%D0%9F%D0%B0%D1%80%D0%BB%D0%B0%D0%BC%D0%B5%D0%BD%D1%82%D0%B0%2C_%D0%9E%D1%82%D1%82%D0%B0%D0%B2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700808"/>
            <a:ext cx="1691680" cy="10798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64288" y="2708920"/>
            <a:ext cx="156991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Оттава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-</a:t>
            </a:r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 столица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12" name="Picture 8" descr="http://www.happymigration.com/wp-content/uploads/2014/12/niagara-falls-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933056"/>
            <a:ext cx="1824203" cy="13681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09894" y="5301208"/>
            <a:ext cx="267400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Ниагарский водопад-подкова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14" name="Picture 10" descr="http://www.orangesmile.com/extreme/img/main/capilano-suspension-bridge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933056"/>
            <a:ext cx="2136237" cy="16021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52768" y="5373216"/>
            <a:ext cx="16076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Стэнли парк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м</a:t>
            </a:r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ост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К</a:t>
            </a:r>
            <a:r>
              <a:rPr lang="ru-RU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апилано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16" name="Picture 12" descr="http://st03.kakprosto.ru/tumb/680/images/article/2013/12/28/1_52ce3ccc2478d52ce3ccc247c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628800"/>
            <a:ext cx="1503167" cy="11521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635896" y="2780928"/>
            <a:ext cx="192873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Прославленный хоккеист </a:t>
            </a:r>
          </a:p>
          <a:p>
            <a:pPr algn="ctr"/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Уэйн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Гретцки</a:t>
            </a:r>
            <a:endParaRPr lang="ru-RU" sz="11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18" name="Picture 14" descr="http://travelwithjules.co.uk/wp-content/uploads/Canada-grizzly-catching-sal-940x4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5157192"/>
            <a:ext cx="2351516" cy="100064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200098" y="5877272"/>
            <a:ext cx="39946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Гризли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парк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=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это фильм ужасов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824804">
            <a:off x="2711876" y="4095822"/>
            <a:ext cx="44705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sldjump"/>
              </a:rPr>
              <a:t>Канада- родина хоккея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54868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Какое высказывание неверно?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1196752"/>
            <a:ext cx="74681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Канада занимает второе место в мире по площади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3933056"/>
            <a:ext cx="611500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зверь стал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официальным символом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Канады?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files.vm.ru/photo/vecherka/2015/05/doc6kohyctpwitxzas38rn_800_48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988840"/>
            <a:ext cx="2684984" cy="2013738"/>
          </a:xfrm>
          <a:prstGeom prst="rect">
            <a:avLst/>
          </a:prstGeom>
          <a:noFill/>
        </p:spPr>
      </p:pic>
      <p:pic>
        <p:nvPicPr>
          <p:cNvPr id="1028" name="Picture 4" descr="http://clipartfreefor.com/cliparts/files/canada-20clip-20art-canada-beaver.gi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700808"/>
            <a:ext cx="2088232" cy="21508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815</TotalTime>
  <Words>291</Words>
  <Application>Microsoft Office PowerPoint</Application>
  <PresentationFormat>Экран (4:3)</PresentationFormat>
  <Paragraphs>112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86</cp:revision>
  <dcterms:created xsi:type="dcterms:W3CDTF">2016-07-20T04:30:13Z</dcterms:created>
  <dcterms:modified xsi:type="dcterms:W3CDTF">2016-08-21T18:13:56Z</dcterms:modified>
</cp:coreProperties>
</file>