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4" r:id="rId19"/>
    <p:sldId id="271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34" autoAdjust="0"/>
    <p:restoredTop sz="94683" autoAdjust="0"/>
  </p:normalViewPr>
  <p:slideViewPr>
    <p:cSldViewPr>
      <p:cViewPr varScale="1">
        <p:scale>
          <a:sx n="93" d="100"/>
          <a:sy n="93" d="100"/>
        </p:scale>
        <p:origin x="-109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1E38-0EBB-4D20-903E-98C3D5C8237E}" type="datetimeFigureOut">
              <a:rPr lang="ru-RU" smtClean="0"/>
              <a:pPr/>
              <a:t>04.03.2017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2F8D2-5FE6-4092-85D5-3B5A70254F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2903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1E38-0EBB-4D20-903E-98C3D5C8237E}" type="datetimeFigureOut">
              <a:rPr lang="ru-RU" smtClean="0"/>
              <a:pPr/>
              <a:t>04.03.2017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2F8D2-5FE6-4092-85D5-3B5A70254F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49502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1E38-0EBB-4D20-903E-98C3D5C8237E}" type="datetimeFigureOut">
              <a:rPr lang="ru-RU" smtClean="0"/>
              <a:pPr/>
              <a:t>04.03.2017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2F8D2-5FE6-4092-85D5-3B5A70254F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55063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1E38-0EBB-4D20-903E-98C3D5C8237E}" type="datetimeFigureOut">
              <a:rPr lang="ru-RU" smtClean="0"/>
              <a:pPr/>
              <a:t>04.03.2017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2F8D2-5FE6-4092-85D5-3B5A70254F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740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1E38-0EBB-4D20-903E-98C3D5C8237E}" type="datetimeFigureOut">
              <a:rPr lang="ru-RU" smtClean="0"/>
              <a:pPr/>
              <a:t>04.03.2017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2F8D2-5FE6-4092-85D5-3B5A70254F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45327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1E38-0EBB-4D20-903E-98C3D5C8237E}" type="datetimeFigureOut">
              <a:rPr lang="ru-RU" smtClean="0"/>
              <a:pPr/>
              <a:t>04.03.2017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2F8D2-5FE6-4092-85D5-3B5A70254F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31246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1E38-0EBB-4D20-903E-98C3D5C8237E}" type="datetimeFigureOut">
              <a:rPr lang="ru-RU" smtClean="0"/>
              <a:pPr/>
              <a:t>04.03.2017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2F8D2-5FE6-4092-85D5-3B5A70254F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25750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1E38-0EBB-4D20-903E-98C3D5C8237E}" type="datetimeFigureOut">
              <a:rPr lang="ru-RU" smtClean="0"/>
              <a:pPr/>
              <a:t>04.03.2017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2F8D2-5FE6-4092-85D5-3B5A70254F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87139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1E38-0EBB-4D20-903E-98C3D5C8237E}" type="datetimeFigureOut">
              <a:rPr lang="ru-RU" smtClean="0"/>
              <a:pPr/>
              <a:t>04.03.2017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2F8D2-5FE6-4092-85D5-3B5A70254F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32370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1E38-0EBB-4D20-903E-98C3D5C8237E}" type="datetimeFigureOut">
              <a:rPr lang="ru-RU" smtClean="0"/>
              <a:pPr/>
              <a:t>04.03.2017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2F8D2-5FE6-4092-85D5-3B5A70254F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33735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1E38-0EBB-4D20-903E-98C3D5C8237E}" type="datetimeFigureOut">
              <a:rPr lang="ru-RU" smtClean="0"/>
              <a:pPr/>
              <a:t>04.03.2017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2F8D2-5FE6-4092-85D5-3B5A70254F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64031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11E38-0EBB-4D20-903E-98C3D5C8237E}" type="datetimeFigureOut">
              <a:rPr lang="ru-RU" smtClean="0"/>
              <a:pPr/>
              <a:t>04.03.2017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2F8D2-5FE6-4092-85D5-3B5A70254F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95918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5157192"/>
            <a:ext cx="7776864" cy="9233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r">
              <a:defRPr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воспитателя МБДОУ детского сада №26,</a:t>
            </a:r>
          </a:p>
          <a:p>
            <a:pPr algn="r">
              <a:defRPr/>
            </a:pP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Катютиной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Инны Викторовны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2146503"/>
            <a:ext cx="849694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>
                  <a:solidFill>
                    <a:schemeClr val="bg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Творческая работа по РППС в подготовительной группе</a:t>
            </a:r>
            <a:endParaRPr lang="ru-RU" sz="4000" b="1" dirty="0">
              <a:ln w="11430">
                <a:solidFill>
                  <a:schemeClr val="bg2">
                    <a:lumMod val="50000"/>
                  </a:schemeClr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43306" y="6286520"/>
            <a:ext cx="2232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Павлово  2017 год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024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дминистратор\Desktop\Новая папка (5)\WP_20160523_16_11_37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721080" cy="54606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482942"/>
            <a:ext cx="687977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Дидактическая игра «Расставь планеты по порядку»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82417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Администратор\Desktop\Новая папка (5)\WP_20160523_16_35_43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32" y="476672"/>
            <a:ext cx="9821885" cy="55172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4259995"/>
            <a:ext cx="819689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Дидактическая игра «Очисти планету и космос от мусора»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0645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дминистратор\Desktop\Новая папка (5)\WP_20160523_16_42_18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536" y="3782978"/>
            <a:ext cx="5474212" cy="30750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Администратор\Desktop\Новая папка (5)\WP_20160523_16_22_12_P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27" y="20589"/>
            <a:ext cx="6488944" cy="36450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99868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Администратор\Desktop\Новая папка (5)\WP_20160523_16_23_53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746605"/>
            <a:ext cx="9828584" cy="55209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29440" y="5445224"/>
            <a:ext cx="53766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Игры со схемами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1836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Игры с макетами - моделями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Администратор\Desktop\Новая папка (5)\WP_20160523_16_21_10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49347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92820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266" y="-171400"/>
            <a:ext cx="8801733" cy="144016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Игра – это искра, зажигающая огонек пытливости, любознательности. (В.А. Сухомлинский)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Администратор\Desktop\Новая папка (5)\WP_20160523_16_31_38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560" y="1268760"/>
            <a:ext cx="9355560" cy="52552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41540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Администратор\Desktop\Новая папка (5)\WP_20160523_16_19_22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257" y="-170278"/>
            <a:ext cx="6499257" cy="36508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Администратор\Desktop\Новая папка (5)\WP_20160523_16_21_19_P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873" y="3653099"/>
            <a:ext cx="5756254" cy="32334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80112" y="260648"/>
            <a:ext cx="3744416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Одним из основных побудителей познавательной активности детей является педагог (Л.А. Беляева)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226581" y="4005064"/>
            <a:ext cx="4125017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Игра – ведущий вид деятельности детей дошкольного возраста (Е.И. Тихеева)</a:t>
            </a:r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5644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Администратор\Desktop\Новая папка (5)\WP_20160523_16_13_13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4" y="404664"/>
            <a:ext cx="10369152" cy="58246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80528" y="5246127"/>
            <a:ext cx="1008571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Театр – это волшебный мир, в котором ребенок радуется, а играя, познает окружающее…(О.П. </a:t>
            </a:r>
            <a:r>
              <a:rPr lang="ru-RU" sz="28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Радынова</a:t>
            </a:r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)</a:t>
            </a:r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4557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Обогащение РППС при объединенном усилии педагогов, детей и родителей привело к большей заинтересованности всех сторон в решении важнейших задач ФГОС по развитию личности с ее возможностями и способностями (прежде всего в форме игры), и обеспечения эмоционального благополучия каждого ребенка </a:t>
            </a:r>
            <a:r>
              <a:rPr lang="ru-RU" smtClean="0"/>
              <a:t>в группе.</a:t>
            </a:r>
            <a:endParaRPr lang="ru-R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08920"/>
            <a:ext cx="8229600" cy="1143000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99273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36237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истратор\Desktop\Новая папка (5)\WP_20160523_16_38_18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32067"/>
            <a:ext cx="5940152" cy="33367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истратор\Desktop\Новая папка (5)\WP_20160523_16_37_47_P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817" y="0"/>
            <a:ext cx="5976183" cy="33569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254891" y="620688"/>
            <a:ext cx="342270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«Подушка- </a:t>
            </a:r>
            <a:r>
              <a:rPr lang="ru-RU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сплюшка</a:t>
            </a:r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»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08104" y="3861048"/>
            <a:ext cx="388843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«Уголок уединения»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362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истратор\Desktop\Новая папка (5)\WP_20160524_16_33_58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3931"/>
            <a:ext cx="3818147" cy="67971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дминистратор\Desktop\Новая папка (5)\WP_20160524_16_31_10_P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089" y="95029"/>
            <a:ext cx="3779912" cy="67290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44869" y="5733256"/>
            <a:ext cx="63251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«Волшебный плащ»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680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дминистратор\Desktop\Новая папка (5)\WP_20160523_16_15_30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72" y="981413"/>
            <a:ext cx="8895928" cy="49970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76946" y="5101345"/>
            <a:ext cx="920911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Дидактическая игра «Аквапарк»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34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дминистратор\Desktop\Новая папка (5)\WP_20160523_16_29_34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76664" cy="33572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Администратор\Desktop\Новая папка (5)\WP_20160523_16_36_56_P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491914"/>
            <a:ext cx="5963847" cy="33500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62735" y="188640"/>
            <a:ext cx="340496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«Стаканчик крика» и «мешочек хорошего настроения»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0261" y="3491914"/>
            <a:ext cx="311692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«Коврик дружбы»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287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дминистратор\Desktop\Новая папка (5)\WP_20160523_16_28_38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-99392"/>
            <a:ext cx="4032448" cy="71786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5373216"/>
            <a:ext cx="779471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«Уголок настроения»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3577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Администратор\Desktop\Новая папка (5)\WP_20160523_16_27_39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396552" y="764704"/>
            <a:ext cx="9468544" cy="53187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5934670"/>
            <a:ext cx="64036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«Кубик настроений»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48593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дминистратор\Desktop\Новая папка (5)\WP_20160523_16_16_38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90518" cy="51625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13804" y="5934670"/>
            <a:ext cx="69218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Панно: «</a:t>
            </a:r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</a:t>
            </a:r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– чемпион»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127943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208</Words>
  <Application>Microsoft Office PowerPoint</Application>
  <PresentationFormat>Экран (4:3)</PresentationFormat>
  <Paragraphs>24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Игры с макетами - моделями</vt:lpstr>
      <vt:lpstr>Игра – это искра, зажигающая огонек пытливости, любознательности. (В.А. Сухомлинский)</vt:lpstr>
      <vt:lpstr>Слайд 16</vt:lpstr>
      <vt:lpstr>Слайд 17</vt:lpstr>
      <vt:lpstr>Слайд 18</vt:lpstr>
      <vt:lpstr>Спасибо за внимание!</vt:lpstr>
    </vt:vector>
  </TitlesOfParts>
  <Company>*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DNA7 X86</dc:creator>
  <cp:lastModifiedBy>DNA7 X86</cp:lastModifiedBy>
  <cp:revision>13</cp:revision>
  <dcterms:created xsi:type="dcterms:W3CDTF">2016-05-29T16:56:17Z</dcterms:created>
  <dcterms:modified xsi:type="dcterms:W3CDTF">2017-03-04T07:06:33Z</dcterms:modified>
</cp:coreProperties>
</file>