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90" autoAdjust="0"/>
  </p:normalViewPr>
  <p:slideViewPr>
    <p:cSldViewPr>
      <p:cViewPr>
        <p:scale>
          <a:sx n="66" d="100"/>
          <a:sy n="66" d="100"/>
        </p:scale>
        <p:origin x="1512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46E3-768E-4F35-ADD1-6DBC408A526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4E29-A16C-4D31-9ADF-59A3E2F9C9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5">
              <a:lumMod val="50000"/>
            </a:schemeClr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исследования:</a:t>
            </a:r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берутся лужи?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1064" y="443711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средний возраст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Н.В. Денисова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Я. Ю.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Наторхина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14887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зарисовали свои исследования и вот, что у нас получилось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21270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 исследовательской деятельности </a:t>
            </a:r>
            <a:b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700807"/>
            <a:ext cx="66967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ru-RU" sz="24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Так кто же ответит на вопрос Артёма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Почему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Егора у шкафчика большая лужа, а у меня маленькая?»</a:t>
            </a:r>
          </a:p>
          <a:p>
            <a:pPr marL="273050" marR="0" lvl="0" indent="-2730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Денис: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Потому что Егор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 обуви принёс много снега после прогулки, чем Артём. Снег растаял и получились лужи</a:t>
            </a:r>
          </a:p>
          <a:p>
            <a:pPr marL="273050" marR="0" lvl="0" indent="-2730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 Ф</a:t>
            </a:r>
            <a:r>
              <a:rPr lang="ru-RU" sz="24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ы по лужам в приёмной теперь можем определить кто плохо отряхивается от снега после прогулки.</a:t>
            </a:r>
          </a:p>
          <a:p>
            <a:pPr marL="273050" marR="0" lvl="0" indent="-2730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213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165304"/>
            <a:ext cx="5688632" cy="432048"/>
          </a:xfrm>
        </p:spPr>
        <p:txBody>
          <a:bodyPr/>
          <a:lstStyle/>
          <a:p>
            <a:r>
              <a:rPr lang="ru-RU" sz="40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1107" y="824669"/>
            <a:ext cx="5661248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0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r>
              <a:rPr lang="ru-RU" sz="2400" u="sng" dirty="0" smtClean="0">
                <a:solidFill>
                  <a:srgbClr val="0070C0"/>
                </a:solidFill>
              </a:rPr>
              <a:t>Мотивация</a:t>
            </a:r>
            <a:endParaRPr lang="ru-RU" sz="2400" u="sng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008313" cy="536145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возвращения с дневной прогулки в группу, при раздевании детей у шкафчиков в приёмной на полу образовались небольшие лужи</a:t>
            </a:r>
          </a:p>
          <a:p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Артёма К.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 почему у Егора у шкафчика большая лужа, а у меня маленькая?»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u="sng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вопросы: </a:t>
            </a:r>
          </a:p>
          <a:p>
            <a:pPr lvl="0">
              <a:defRPr/>
            </a:pPr>
            <a:r>
              <a:rPr lang="ru-RU" sz="24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у одних детей у шкафчиков на полу мало воды, а у других много ? </a:t>
            </a:r>
            <a:r>
              <a:rPr lang="ru-RU" sz="2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это </a:t>
            </a:r>
            <a:r>
              <a:rPr lang="ru-RU" sz="24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зависит?</a:t>
            </a:r>
            <a:endParaRPr lang="ru-RU" sz="2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24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обсуждения проблемных вопросов была сформулирована  </a:t>
            </a:r>
            <a:r>
              <a:rPr lang="ru-RU" sz="2400" b="1" u="sng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400" b="1" u="sng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откуда на полу появились лужи? Почему они разного размера?</a:t>
            </a:r>
            <a:endParaRPr lang="ru-RU" sz="24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95276"/>
            <a:ext cx="451824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003232" cy="1944216"/>
          </a:xfrm>
        </p:spPr>
        <p:txBody>
          <a:bodyPr/>
          <a:lstStyle/>
          <a:p>
            <a:pPr algn="l"/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задача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Артёма Х. и Артёма К:</a:t>
            </a:r>
            <a:r>
              <a:rPr lang="ru-RU" sz="2400" b="1" u="sng" dirty="0">
                <a:solidFill>
                  <a:srgbClr val="C00000"/>
                </a:solidFill>
                <a:latin typeface="Calibri"/>
              </a:rPr>
              <a:t/>
            </a:r>
            <a:br>
              <a:rPr lang="ru-RU" sz="2400" b="1" u="sng" dirty="0">
                <a:solidFill>
                  <a:srgbClr val="C00000"/>
                </a:solidFill>
                <a:latin typeface="Calibri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какого комка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получится больше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-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или маленького?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Артём Х слепил большой комок из снега, а Артём К. – маленький. Каждый из ребят принесли свои комки в группу в вёдрах. Снег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растаял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образовалась вода. 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04209"/>
            <a:ext cx="4038600" cy="302895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04209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4219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Встал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Как измерить воду в ведёрках разного размера? Артём Х. предложил перелить воду в два одинаковых пластиковых стакана и посмотреть в каком стакане воды будет больше.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Артёма Х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«Я перелил воду большого и маленького комка в два одинаковых стакана. Вода большого комка заполнила весь стакан, а маленького комка чуть чуть. Значит из большого комка лужа получится большая, когда он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растает,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из маленького маленькая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8543" y="3933056"/>
            <a:ext cx="3539155" cy="259228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8024" y="3933056"/>
            <a:ext cx="353915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931224" cy="216024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Артём К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 воду ложкой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Артёма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измерил воду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и маленького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комка ложкой. Воды в большом комке больше оказалось - 8 ложек, а в маленьком комке - 2 ложки. Значит Егор на обуви принёс много снега,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ужа у шкафчика его была большая. Он плохо топал ногами возвращаясь с прогулки в группу и снег не стряхнул с сапог.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645024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30" y="3620053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6816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Кирилла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Дениса А:</a:t>
            </a:r>
            <a:r>
              <a:rPr lang="ru-RU" sz="2400" b="1" u="sng" dirty="0">
                <a:solidFill>
                  <a:srgbClr val="C00000"/>
                </a:solidFill>
                <a:latin typeface="Calibri"/>
              </a:rPr>
              <a:t/>
            </a:r>
            <a:br>
              <a:rPr lang="ru-RU" sz="2400" b="1" u="sng" dirty="0">
                <a:solidFill>
                  <a:srgbClr val="C00000"/>
                </a:solidFill>
                <a:latin typeface="Calibri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из какого комка из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снега равных по размеру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получится больше воды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рыхлого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плотного?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 принёс в группу плотно слепленный комок из снега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Денис– рыхлый комок. Комки одинакового размера. Снег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растаял и образовалась вода. 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8" y="3212976"/>
            <a:ext cx="4038600" cy="30289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097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4822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 Кириллу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 воду одинаковыми мерными стаканчиками. Перелив воду в мерные стаканчики от рыхлого и плотно слепленного комка воды практически оказалась одинаково.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3672408" cy="29847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672408" cy="2984748"/>
          </a:xfrm>
        </p:spPr>
      </p:pic>
    </p:spTree>
    <p:extLst>
      <p:ext uri="{BB962C8B-B14F-4D97-AF65-F5344CB8AC3E}">
        <p14:creationId xmlns:p14="http://schemas.microsoft.com/office/powerpoint/2010/main" val="97956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64704"/>
            <a:ext cx="8258204" cy="65293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решил измерить воду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линейкой.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не понимаю как измерять воду линейкой, давай возьмём весы и попробуем взвесить. Тогда мы точно определим в каком комке воды будет больше» - предложил Кирилл. Вода от плотно слепленного комка перевесила.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Кирилла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плотно слепленном комке воды больше чем в рыхлом.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2" y="357301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13" y="3538601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60405212"/>
      </p:ext>
    </p:extLst>
  </p:cSld>
  <p:clrMapOvr>
    <a:masterClrMapping/>
  </p:clrMapOvr>
</p:sld>
</file>

<file path=ppt/theme/theme1.xml><?xml version="1.0" encoding="utf-8"?>
<a:theme xmlns:a="http://schemas.openxmlformats.org/drawingml/2006/main" name="2_NY_2010_3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E20E8A3-C4C7-4E7F-86EF-5FE6FC56B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сo снежинками</Template>
  <TotalTime>289</TotalTime>
  <Words>197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</vt:lpstr>
      <vt:lpstr>Segoe Script</vt:lpstr>
      <vt:lpstr>Times New Roman</vt:lpstr>
      <vt:lpstr>2_NY_2010_3011</vt:lpstr>
      <vt:lpstr>Тема исследования:  Откуда берутся лужи?</vt:lpstr>
      <vt:lpstr>Мотивация</vt:lpstr>
      <vt:lpstr>Презентация PowerPoint</vt:lpstr>
      <vt:lpstr>Исследовательская задача Артёма Х. и Артёма К: Выяснить, из какого комка снега получится больше воды - большого или маленького? Артём Х слепил большой комок из снега, а Артём К. – маленький. Каждый из ребят принесли свои комки в группу в вёдрах. Снег растаял и образовалась вода.   </vt:lpstr>
      <vt:lpstr>       Встал вопрос: Как измерить воду в ведёрках разного размера? Артём Х. предложил перелить воду в два одинаковых пластиковых стакана и посмотреть в каком стакане воды будет больше. Вывод Артёма Х. «Я перелил воду большого и маленького комка в два одинаковых стакана. Вода большого комка заполнила весь стакан, а маленького комка чуть чуть. Значит из большого комка лужа получится большая, когда он растает, а из маленького маленькая</vt:lpstr>
      <vt:lpstr>Артём К. предложил измерить воду ложкой  Вывод Артёма К. «Я измерил воду большого и маленького комка ложкой. Воды в большом комке больше оказалось - 8 ложек, а в маленьком комке - 2 ложки. Значит Егор на обуви принёс много снега, лужа у шкафчика его была большая. Он плохо топал ногами возвращаясь с прогулки в группу и снег не стряхнул с сапог.</vt:lpstr>
      <vt:lpstr>       Исследовательская задача Кирилла М. и Дениса А: Выяснить, из какого комка из снега равных по размеру получится больше воды рыхлого или плотного?  Кирилл принёс в группу плотно слепленный комок из снега, а Денис– рыхлый комок. Комки одинакового размера. Снег растаял и образовалась вода.  </vt:lpstr>
      <vt:lpstr>     Денис Кириллу предложил измерить воду одинаковыми мерными стаканчиками. Перелив воду в мерные стаканчики от рыхлого и плотно слепленного комка воды практически оказалась одинаково.  </vt:lpstr>
      <vt:lpstr>      Денис тогда решил измерить воду  линейкой.  «Я не понимаю как измерять воду линейкой, давай возьмём весы и попробуем взвесить. Тогда мы точно определим в каком комке воды будет больше» - предложил Кирилл. Вода от плотно слепленного комка перевесила. Вывод Кирилла: В плотно слепленном комке воды больше чем в рыхлом.  </vt:lpstr>
      <vt:lpstr>Ребята зарисовали свои исследования и вот, что у нас получилось</vt:lpstr>
      <vt:lpstr>    Подведение итогов исследовательской деятельности  детей средней группы.</vt:lpstr>
      <vt:lpstr>Спасибо за внимание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исследования:  Особенности познавательно-исследовательской деятельности дошкольников</dc:title>
  <dc:subject>Шаблон оформления</dc:subject>
  <dc:creator>RePack by Diakov</dc:creator>
  <cp:keywords/>
  <dc:description>Корпорация Майкрософт
Шаблон оформления</dc:description>
  <cp:lastModifiedBy>RePack by Diakov</cp:lastModifiedBy>
  <cp:revision>30</cp:revision>
  <dcterms:created xsi:type="dcterms:W3CDTF">2016-11-20T07:38:25Z</dcterms:created>
  <dcterms:modified xsi:type="dcterms:W3CDTF">2016-11-30T17:51:04Z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TC103899589990</vt:lpwstr>
  </property>
</Properties>
</file>