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63" r:id="rId8"/>
    <p:sldId id="265" r:id="rId9"/>
    <p:sldId id="266" r:id="rId10"/>
    <p:sldId id="267" r:id="rId11"/>
    <p:sldId id="268" r:id="rId12"/>
    <p:sldId id="269" r:id="rId13"/>
    <p:sldId id="280" r:id="rId14"/>
    <p:sldId id="285" r:id="rId15"/>
    <p:sldId id="281" r:id="rId16"/>
    <p:sldId id="283" r:id="rId17"/>
    <p:sldId id="282" r:id="rId18"/>
    <p:sldId id="28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CD9021-3CA8-4BE1-8187-B1D8C7354590}" type="datetimeFigureOut">
              <a:rPr lang="ru-RU" smtClean="0"/>
              <a:pPr/>
              <a:t>23.10.2016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EC3CFC-108C-4B09-B4EE-8772A71E34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071810"/>
            <a:ext cx="8229600" cy="128590"/>
          </a:xfrm>
        </p:spPr>
        <p:txBody>
          <a:bodyPr>
            <a:noAutofit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Единый день профориентации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5-005-CHelovek-TEKHNIKA-Professionalnaja-deja-telnost-svjazannaja-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428604"/>
            <a:ext cx="7786741" cy="5929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6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571480"/>
            <a:ext cx="7425296" cy="57372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6-006-CHelovek-CHELOVEK-Professionalnaja-deja-telnost-svjazannaja-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785794"/>
            <a:ext cx="7500989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 на трудоустройство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/>
            <a:r>
              <a:rPr lang="ru-RU" sz="3600" dirty="0" smtClean="0"/>
              <a:t>ст</a:t>
            </a:r>
            <a:r>
              <a:rPr lang="ru-RU" sz="3600" dirty="0" smtClean="0"/>
              <a:t>. 37 Конституции РФ </a:t>
            </a:r>
            <a:r>
              <a:rPr lang="ru-RU" sz="3600" dirty="0" smtClean="0"/>
              <a:t>-</a:t>
            </a:r>
            <a:r>
              <a:rPr lang="ru-RU" sz="3600" dirty="0" smtClean="0"/>
              <a:t> труд свободен. Каждый гражданин имеет право свободно распоряжаться своими способностями к труду, выбирать род деятельности и профессию.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Содействие в трудоустройстве граждан, освободившихся из мест лишения свободы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 </a:t>
            </a:r>
            <a:r>
              <a:rPr lang="ru-RU" sz="3200" dirty="0" smtClean="0"/>
              <a:t>которые обратились в службу занятости населения по месту жительства, осуществляется в тесном взаимодействии заинтересованных структур субъекта Федерации, и гарантируется Законом Российской Федерации </a:t>
            </a:r>
            <a:r>
              <a:rPr lang="ru-RU" sz="3200" dirty="0" smtClean="0"/>
              <a:t>«</a:t>
            </a:r>
            <a:r>
              <a:rPr lang="ru-RU" sz="3200" dirty="0" smtClean="0"/>
              <a:t>О занятости населения в Российской Федерации».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Центры службы занятости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Перечень документов</a:t>
            </a:r>
          </a:p>
          <a:p>
            <a:pPr algn="just">
              <a:buFontTx/>
              <a:buChar char="-"/>
            </a:pPr>
            <a:r>
              <a:rPr lang="ru-RU" dirty="0" smtClean="0"/>
              <a:t>п</a:t>
            </a:r>
            <a:r>
              <a:rPr lang="ru-RU" dirty="0" smtClean="0"/>
              <a:t>аспорт</a:t>
            </a:r>
          </a:p>
          <a:p>
            <a:pPr algn="just">
              <a:buFontTx/>
              <a:buChar char="-"/>
            </a:pPr>
            <a:r>
              <a:rPr lang="ru-RU" dirty="0" smtClean="0"/>
              <a:t>документ об </a:t>
            </a:r>
            <a:r>
              <a:rPr lang="ru-RU" dirty="0" smtClean="0"/>
              <a:t>образовании</a:t>
            </a:r>
          </a:p>
          <a:p>
            <a:pPr algn="just">
              <a:buFontTx/>
              <a:buChar char="-"/>
            </a:pPr>
            <a:r>
              <a:rPr lang="ru-RU" dirty="0" smtClean="0"/>
              <a:t>трудовую книжку 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справку об </a:t>
            </a:r>
            <a:r>
              <a:rPr lang="ru-RU" dirty="0" smtClean="0"/>
              <a:t>освобождении</a:t>
            </a:r>
          </a:p>
          <a:p>
            <a:pPr algn="just">
              <a:buFontTx/>
              <a:buChar char="-"/>
            </a:pPr>
            <a:r>
              <a:rPr lang="ru-RU" dirty="0" smtClean="0"/>
              <a:t>справку из исправительного учреждения о заработке </a:t>
            </a:r>
            <a:endParaRPr lang="ru-RU" dirty="0" smtClean="0"/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службу в ФСБ; </a:t>
            </a:r>
            <a:endParaRPr lang="ru-RU" dirty="0" smtClean="0"/>
          </a:p>
          <a:p>
            <a:r>
              <a:rPr lang="ru-RU" dirty="0" smtClean="0"/>
              <a:t>воинскую </a:t>
            </a:r>
            <a:r>
              <a:rPr lang="ru-RU" dirty="0" smtClean="0"/>
              <a:t>службу; </a:t>
            </a:r>
            <a:endParaRPr lang="ru-RU" dirty="0" smtClean="0"/>
          </a:p>
          <a:p>
            <a:r>
              <a:rPr lang="ru-RU" dirty="0" smtClean="0"/>
              <a:t>службу </a:t>
            </a:r>
            <a:r>
              <a:rPr lang="ru-RU" dirty="0" smtClean="0"/>
              <a:t>в таможне; </a:t>
            </a:r>
            <a:endParaRPr lang="ru-RU" dirty="0" smtClean="0"/>
          </a:p>
          <a:p>
            <a:r>
              <a:rPr lang="ru-RU" dirty="0" smtClean="0"/>
              <a:t>работу </a:t>
            </a:r>
            <a:r>
              <a:rPr lang="ru-RU" dirty="0" smtClean="0"/>
              <a:t>в прокуратуре; </a:t>
            </a:r>
            <a:endParaRPr lang="ru-RU" dirty="0" smtClean="0"/>
          </a:p>
          <a:p>
            <a:r>
              <a:rPr lang="ru-RU" dirty="0" smtClean="0"/>
              <a:t>работу </a:t>
            </a:r>
            <a:r>
              <a:rPr lang="ru-RU" dirty="0" smtClean="0"/>
              <a:t>в судебных органах; </a:t>
            </a:r>
            <a:endParaRPr lang="ru-RU" dirty="0" smtClean="0"/>
          </a:p>
          <a:p>
            <a:r>
              <a:rPr lang="ru-RU" dirty="0" smtClean="0"/>
              <a:t>работу </a:t>
            </a:r>
            <a:r>
              <a:rPr lang="ru-RU" dirty="0" smtClean="0"/>
              <a:t>в авиации; </a:t>
            </a:r>
            <a:endParaRPr lang="ru-RU" dirty="0" smtClean="0"/>
          </a:p>
          <a:p>
            <a:r>
              <a:rPr lang="ru-RU" dirty="0" smtClean="0"/>
              <a:t>адвокатскую </a:t>
            </a:r>
            <a:r>
              <a:rPr lang="ru-RU" dirty="0" smtClean="0"/>
              <a:t>деятельность; </a:t>
            </a:r>
            <a:endParaRPr lang="ru-RU" dirty="0" smtClean="0"/>
          </a:p>
          <a:p>
            <a:r>
              <a:rPr lang="ru-RU" dirty="0" smtClean="0"/>
              <a:t>аудиторскую </a:t>
            </a:r>
            <a:r>
              <a:rPr lang="ru-RU" dirty="0" smtClean="0"/>
              <a:t>деятельность;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Как оспаривать неправомерные отказы в работе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Обращение в суд</a:t>
            </a:r>
          </a:p>
          <a:p>
            <a:r>
              <a:rPr lang="ru-RU" sz="3200" dirty="0" smtClean="0"/>
              <a:t>Обращение в </a:t>
            </a:r>
            <a:r>
              <a:rPr lang="ru-RU" sz="3200" dirty="0" smtClean="0"/>
              <a:t>Федеральную службу по труду и </a:t>
            </a:r>
            <a:r>
              <a:rPr lang="ru-RU" sz="3200" dirty="0" smtClean="0"/>
              <a:t>занятости</a:t>
            </a:r>
          </a:p>
          <a:p>
            <a:pPr lvl="0" algn="ctr">
              <a:buNone/>
            </a:pPr>
            <a:r>
              <a:rPr lang="ru-RU" sz="3200" dirty="0" smtClean="0"/>
              <a:t>ст.86 Уголовного </a:t>
            </a:r>
            <a:r>
              <a:rPr lang="ru-RU" sz="3200" dirty="0" smtClean="0"/>
              <a:t>кодекса определяет</a:t>
            </a:r>
            <a:r>
              <a:rPr lang="ru-RU" sz="3200" dirty="0" smtClean="0"/>
              <a:t>, что погашенные и снятые судимости более не влекут правовых последствий.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Исходя из вышесказанного, можно сделать вывод, что знание закона и умение отстаивать свои права — обязательные условия трудоустройства </a:t>
            </a:r>
            <a:r>
              <a:rPr lang="ru-RU" sz="3200" dirty="0" smtClean="0"/>
              <a:t>и </a:t>
            </a:r>
            <a:r>
              <a:rPr lang="ru-RU" sz="3200" dirty="0" smtClean="0"/>
              <a:t>дальнейшего благополучия.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Профориентация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система подготовки человека к свободному и самостоятельному выбору профессии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профориентации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ознакомление </a:t>
            </a:r>
            <a:r>
              <a:rPr lang="ru-RU" dirty="0" smtClean="0"/>
              <a:t>с миром профессий;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изучение </a:t>
            </a:r>
            <a:r>
              <a:rPr lang="ru-RU" dirty="0" smtClean="0"/>
              <a:t>интересов, способностей, склонностей и мотивов деятельности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ознакомление с правилами выбора профессии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мотивация </a:t>
            </a:r>
            <a:r>
              <a:rPr lang="ru-RU" dirty="0" smtClean="0"/>
              <a:t>размышлений о своем профессиональном будущем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Принцип сознательности</a:t>
            </a:r>
            <a:r>
              <a:rPr lang="ru-RU" sz="3600" b="1" dirty="0" smtClean="0"/>
              <a:t> </a:t>
            </a:r>
            <a:endParaRPr lang="ru-RU" sz="3600" b="1" dirty="0" smtClean="0"/>
          </a:p>
          <a:p>
            <a:r>
              <a:rPr lang="ru-RU" sz="3600" i="1" dirty="0" smtClean="0"/>
              <a:t>Принцип соответствия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i="1" dirty="0" smtClean="0"/>
              <a:t>Принцип активности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i="1" dirty="0" smtClean="0"/>
              <a:t>Принцип развития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Профессиональное самоопределение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процесс, который охватывает весь период профессиональной деятельности личности: от возникновения профессиональных намерений до выхода из трудовой деятельности.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Тип профессий</a:t>
            </a:r>
            <a:r>
              <a:rPr lang="ru-RU" i="1" u="sng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группа профессий, сходных по предмету труда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b="1" dirty="0" smtClean="0"/>
              <a:t>Предмет </a:t>
            </a:r>
            <a:r>
              <a:rPr lang="ru-RU" sz="4000" b="1" dirty="0" smtClean="0"/>
              <a:t>труда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— это то, на что направлен труд человека.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slide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428604"/>
            <a:ext cx="7500989" cy="61436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4-004-CHelovek-PRIRODA-Professionalnaja-deja-telnost-svjazannaja-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571480"/>
            <a:ext cx="7858179" cy="57372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8-008-CHelovek-KHUDOZHESTVENNYJ-OBRAZ-Professionalnaja-deja-telno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428604"/>
            <a:ext cx="7929617" cy="60722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402</TotalTime>
  <Words>276</Words>
  <Application>Microsoft Office PowerPoint</Application>
  <PresentationFormat>Экран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 Единый день профориентации</vt:lpstr>
      <vt:lpstr>Профориентация </vt:lpstr>
      <vt:lpstr>Задачи профориентации</vt:lpstr>
      <vt:lpstr>Принципы</vt:lpstr>
      <vt:lpstr>Профессиональное самоопределение </vt:lpstr>
      <vt:lpstr>Тип профессий </vt:lpstr>
      <vt:lpstr>Слайд 7</vt:lpstr>
      <vt:lpstr>Слайд 8</vt:lpstr>
      <vt:lpstr>Слайд 9</vt:lpstr>
      <vt:lpstr>Слайд 10</vt:lpstr>
      <vt:lpstr>Слайд 11</vt:lpstr>
      <vt:lpstr>Слайд 12</vt:lpstr>
      <vt:lpstr>Право на трудоустройство</vt:lpstr>
      <vt:lpstr>Содействие в трудоустройстве граждан, освободившихся из мест лишения свободы</vt:lpstr>
      <vt:lpstr>Центры службы занятости</vt:lpstr>
      <vt:lpstr>Ограничения</vt:lpstr>
      <vt:lpstr>Как оспаривать неправомерные отказы в работе </vt:lpstr>
      <vt:lpstr>Вывод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день профориентации</dc:title>
  <dc:creator>a</dc:creator>
  <cp:lastModifiedBy>a</cp:lastModifiedBy>
  <cp:revision>42</cp:revision>
  <dcterms:created xsi:type="dcterms:W3CDTF">2016-10-20T19:46:30Z</dcterms:created>
  <dcterms:modified xsi:type="dcterms:W3CDTF">2016-10-23T19:11:03Z</dcterms:modified>
</cp:coreProperties>
</file>