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9" r:id="rId14"/>
    <p:sldId id="272" r:id="rId15"/>
    <p:sldId id="274" r:id="rId16"/>
    <p:sldId id="276" r:id="rId17"/>
    <p:sldId id="279" r:id="rId18"/>
    <p:sldId id="282" r:id="rId19"/>
    <p:sldId id="289" r:id="rId20"/>
    <p:sldId id="284" r:id="rId21"/>
    <p:sldId id="285" r:id="rId22"/>
    <p:sldId id="286" r:id="rId23"/>
    <p:sldId id="287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1F5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80" autoAdjust="0"/>
  </p:normalViewPr>
  <p:slideViewPr>
    <p:cSldViewPr>
      <p:cViewPr varScale="1">
        <p:scale>
          <a:sx n="61" d="100"/>
          <a:sy n="61" d="100"/>
        </p:scale>
        <p:origin x="-2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2E24F-1BB1-418C-9718-6B42A1B81DAA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5D847-3A61-44AE-91AC-B2BB2E65D5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327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D62B9-8ED3-4B51-B235-8F28A5A3F682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6EB8-1103-490D-BB04-09832E57D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327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42;.&#1054;.&#1042;\&#1086;&#1073;&#1088;&#1077;&#1079;&#1072;&#1085;&#1085;&#1099;&#1077;%20&#1092;\&#1041;&#1077;&#1088;&#1085;&#1077;&#1089;%20&#1052;&#1072;&#1088;&#1082;%20-%20&#1057;%20&#1095;&#1077;&#1075;&#1086;%20&#1085;&#1072;&#1095;&#1080;&#1085;&#1072;&#1077;&#1090;&#1089;&#1103;%20&#1056;&#1086;&#1076;&#1080;&#1085;&#1072;%202%20-%20www.MuzMix.com%20(mp3cut.ru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file:///C:\Users\User\Desktop\&#1042;.&#1054;.&#1042;\&#1086;&#1073;&#1088;&#1077;&#1079;&#1072;&#1085;&#1085;&#1099;&#1077;%20&#1092;\&#1042;&#1086;&#1077;&#1085;&#1085;&#1099;&#1077;%20&#1087;&#1077;&#1089;&#1085;&#1080;%20&#8211;%20&#1046;&#1091;&#1088;&#1072;&#1074;&#1083;&#1080;.mp3" TargetMode="External"/><Relationship Id="rId1" Type="http://schemas.openxmlformats.org/officeDocument/2006/relationships/audio" Target="file:///C:\Users\User\Desktop\&#1042;&#1054;&#1042;\&#1053;&#1086;&#1074;&#1072;&#1103;%20&#1087;&#1072;&#1087;&#1082;&#1072;\&#1042;&#1086;&#1077;&#1085;&#1085;&#1099;&#1077;%20&#1087;&#1077;&#1089;&#1085;&#1080;%20&#8211;%20&#1046;&#1091;&#1088;&#1072;&#1074;&#1083;&#1080;.mp3" TargetMode="External"/><Relationship Id="rId6" Type="http://schemas.openxmlformats.org/officeDocument/2006/relationships/image" Target="../media/image35.jpeg"/><Relationship Id="rId5" Type="http://schemas.openxmlformats.org/officeDocument/2006/relationships/hyperlink" Target="http://images.yandex.ru/yandsearch?text=%D0%B2%D0%BE%D0%B2%20%D1%80%D0%B0%D0%B7%D1%80%D1%83%D1%88%D0%B5%D0%BD%D0%BD%D1%8B%D0%B9%20%D0%B3%D0%BE%D1%80%D0%BE%D0%B4&amp;pos=18&amp;uinfo=sw-1279-sh-589-fw-1054-fh-448-pd-1&amp;rpt=simage&amp;img_url=http://img11.nnm.ru/3/8/2/6/c/61aed016e4278c0fde47aabad25.jpg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file:///C:\Users\User\Desktop\&#1042;.&#1054;.&#1042;\&#1086;&#1073;&#1088;&#1077;&#1079;&#1072;&#1085;&#1085;&#1099;&#1077;%20&#1092;\Pesni_o_voyne_po_stiham_K_M_Simonova-ZHdi_menya_i_ya_vernus%20(mp3cut.ru).mp3" TargetMode="External"/><Relationship Id="rId1" Type="http://schemas.openxmlformats.org/officeDocument/2006/relationships/audio" Target="file:///C:\Users\User\Desktop\&#1042;.&#1054;.&#1042;\&#1086;&#1073;&#1088;&#1077;&#1079;&#1072;&#1085;&#1085;&#1099;&#1077;%20&#1092;\Sirena_vozdushnoy_trevogi-Sirena_vozdushnoy_trevogi%20(mp3cut.ru).mp3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6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2;.&#1054;.&#1042;\&#1086;&#1073;&#1088;&#1077;&#1079;&#1072;&#1085;&#1085;&#1099;&#1077;%20&#1092;\&#1044;&#1084;&#1080;&#1090;&#1088;&#1080;&#1081;%20&#1055;&#1080;&#1087;&#1080;&#1103;%20&#1080;%20&#1043;&#1086;&#1095;&#1072;%20&#1062;&#1072;&#1094;&#1091;&#1072;%20-%20&#1044;&#1077;&#1074;&#1091;&#1096;&#1082;&#1072;&#1084;%20&#1074;&#1086;&#1081;&#1085;&#1099;%20(mp3cut.ru).mp3" TargetMode="Externa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2;.&#1054;.&#1042;\&#1086;&#1073;&#1088;&#1077;&#1079;&#1072;&#1085;&#1085;&#1099;&#1077;%20&#1092;\Lev_Leschenko-Den_Pobedi%20(mp3cut.ru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uinfo=sw-1414-sh-651-fw-1189-fh-448-pd-1&amp;p=1&amp;text=%D1%81%20%D0%B4%D0%BD%D0%B5%D0%BC%20%D0%BF%D0%BE%D0%B1%D0%B5%D0%B4%D1%8B&amp;noreask=1&amp;pos=51&amp;rpt=simage&amp;lr=10871&amp;img_url=http://sphotos.xx.fbcdn.net/hphotos-prn1/p480x480/549222_433513666659003_171519919525047_1631237_412505168_n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esktop\&#1055;&#1088;&#1077;&#1079;&#1077;&#1085;&#1090;&#1072;&#1094;&#1080;&#1080;%20&#1084;&#1086;&#1077;&#1075;&#1086;%20&#1082;&#1083;&#1072;&#1089;&#1089;&#1072;\&#1042;.&#1054;.&#1042;%201\3%20&#1041;%20&#1040;&#1075;&#1080;&#1090;&#1073;&#1088;&#1080;&#1075;&#1072;&#1076;&#1072;\&#1042;&#1099;&#1089;&#1090;&#1091;&#1087;&#1083;&#1077;&#1085;&#1080;&#1077;%20&#1072;&#1075;&#1080;&#1090;&#1073;&#1088;&#1080;&#1075;&#1072;&#1076;&#1099;%20&#1082;&#1086;%20&#1044;&#1085;&#1102;%20&#1055;&#1086;&#1073;&#1077;&#1076;&#1099;.&#1057;&#1094;&#1077;&#1085;&#1072;&#1088;&#1080;&#1081;%20&#1080;%20&#1087;&#1088;&#1077;&#1079;&#1077;&#1085;&#1090;&#1072;&#1094;&#1080;&#1103;\&#1042;&#1086;&#1077;&#1085;&#1085;&#1099;&#1077;%20&#1087;&#1077;&#1089;&#1085;&#1080;%20&#8211;%20&#1061;&#1086;&#1090;&#1103;&#1090;%20&#1083;&#1080;%20&#1088;&#1091;&#1089;&#1089;&#1082;&#1080;&#1077;%20&#1074;&#1086;&#1081;&#1085;&#1099;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2.gif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esktop\&#1042;.&#1054;.&#1042;\&#1086;&#1073;&#1088;&#1077;&#1079;&#1072;&#1085;&#1085;&#1099;&#1077;%20&#1092;\Sirena_vozdushnoy_trevogi-Sirena_vozdushnoy_trevogi%20(mp3cut.ru).mp3" TargetMode="External"/><Relationship Id="rId7" Type="http://schemas.openxmlformats.org/officeDocument/2006/relationships/image" Target="../media/image18.png"/><Relationship Id="rId2" Type="http://schemas.openxmlformats.org/officeDocument/2006/relationships/audio" Target="file:///C:\Users\User\Desktop\&#1086;&#1073;&#1088;&#1077;&#1079;&#1072;&#1085;&#1085;&#1099;&#1077;%20&#1092;\Sirena_vozdushnoy_trevogi-Sirena_vozdushnoy_trevogi%20(mp3cut.ru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2;.&#1054;.&#1042;\&#1086;&#1073;&#1088;&#1077;&#1079;&#1072;&#1085;&#1085;&#1099;&#1077;%20&#1092;\&#1055;&#1077;&#1089;&#1085;&#1080;%20&#1074;&#1086;&#1077;&#1085;&#1085;&#1099;&#1093;%20&#1083;&#1077;&#1090;%20&#8211;%20&#1042;&#1089;&#1090;&#1072;&#1074;&#1072;&#1081;,%20&#1089;&#1090;&#1088;&#1072;&#1085;&#1072;%20&#1086;&#1075;&#1088;&#1086;&#1084;&#1085;&#1072;&#1103;%20(mp3cut.ru)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-468560" y="980728"/>
            <a:ext cx="9612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</a:t>
            </a:r>
            <a:r>
              <a:rPr lang="ru-RU" sz="9600" b="1" dirty="0" smtClean="0">
                <a:solidFill>
                  <a:srgbClr val="C00000"/>
                </a:solidFill>
              </a:rPr>
              <a:t> сражались за</a:t>
            </a:r>
            <a:r>
              <a:rPr lang="ru-RU" sz="9600" dirty="0" smtClean="0"/>
              <a:t> </a:t>
            </a:r>
          </a:p>
          <a:p>
            <a:pPr algn="ctr"/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Родину</a:t>
            </a:r>
            <a:endParaRPr lang="ru-RU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0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</a:t>
            </a:r>
            <a:endParaRPr lang="ru-RU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5805264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Б класс ГБОУ СОШ №547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скачанные файл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0568" y="-171400"/>
            <a:ext cx="6343165" cy="422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garden-for-dac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293960" cy="397047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sp3d>
            <a:bevelT prst="convex"/>
          </a:sp3d>
        </p:spPr>
      </p:pic>
      <p:pic>
        <p:nvPicPr>
          <p:cNvPr id="6" name="Рисунок 5" descr="скачанные файлы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481421"/>
            <a:ext cx="6984776" cy="3376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Бернес Марк - С чего начинается Родина 2 - www.MuzMix.com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Бернес Марк - С чего начинается Родина 2 - www.MuzMix.com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239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10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12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numSld="999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01704" cy="436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5607" y="2649102"/>
            <a:ext cx="6138393" cy="420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962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oseng.org/uploads/posts/2010-06/thumbs/1276072761_doseng.org_normandia_35.jpg">
            <a:hlinkClick r:id="rId5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0272" cy="48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368196510_0_3c5cf_41eb951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3055260"/>
            <a:ext cx="5076056" cy="3802740"/>
          </a:xfrm>
          <a:prstGeom prst="rect">
            <a:avLst/>
          </a:prstGeom>
        </p:spPr>
      </p:pic>
      <p:pic>
        <p:nvPicPr>
          <p:cNvPr id="6" name="Военные песни – Журав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971600" y="5949280"/>
            <a:ext cx="304800" cy="304800"/>
          </a:xfrm>
          <a:prstGeom prst="rect">
            <a:avLst/>
          </a:prstGeom>
        </p:spPr>
      </p:pic>
      <p:pic>
        <p:nvPicPr>
          <p:cNvPr id="7" name="Военные песни – Журавл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765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ages (4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62430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скачанные файлы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-387424"/>
            <a:ext cx="5364088" cy="4693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368196470_0_3c5cd_b0aba4db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212976"/>
            <a:ext cx="540372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623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img1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4392488" cy="5531077"/>
          </a:xfrm>
        </p:spPr>
      </p:pic>
      <p:sp>
        <p:nvSpPr>
          <p:cNvPr id="8" name="TextBox 7"/>
          <p:cNvSpPr txBox="1"/>
          <p:nvPr/>
        </p:nvSpPr>
        <p:spPr>
          <a:xfrm>
            <a:off x="1115616" y="4581128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Алипов Александр Васильевич</a:t>
            </a:r>
            <a:endParaRPr lang="ru-RU" sz="40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6021288"/>
            <a:ext cx="781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Прадедушка 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Гневашева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Артёма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5-конечная звезда 6"/>
          <p:cNvSpPr/>
          <p:nvPr/>
        </p:nvSpPr>
        <p:spPr>
          <a:xfrm rot="1017646">
            <a:off x="7458667" y="5103599"/>
            <a:ext cx="1296144" cy="1224136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 rot="1017646">
            <a:off x="401883" y="639102"/>
            <a:ext cx="1296144" cy="1224136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 advTm="1599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0"/>
            <a:ext cx="3898776" cy="1143000"/>
          </a:xfrm>
        </p:spPr>
        <p:txBody>
          <a:bodyPr>
            <a:noAutofit/>
          </a:bodyPr>
          <a:lstStyle/>
          <a:p>
            <a:r>
              <a:rPr lang="ru-RU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Козлова Лидия Ивановна</a:t>
            </a:r>
            <a:endParaRPr lang="ru-RU" sz="3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img1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76910" cy="6858000"/>
          </a:xfrm>
        </p:spPr>
      </p:pic>
      <p:pic>
        <p:nvPicPr>
          <p:cNvPr id="11" name="Рисунок 10" descr="img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2060848"/>
            <a:ext cx="4499993" cy="479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88024" y="1124744"/>
            <a:ext cx="413995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Прабабушка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Заглазеева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Никиты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165304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 advClick="0" advTm="15834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Autofit/>
          </a:bodyPr>
          <a:lstStyle/>
          <a:p>
            <a:r>
              <a:rPr lang="ru-RU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Беркутов Виктор Викторович</a:t>
            </a:r>
            <a:endParaRPr lang="ru-RU" sz="3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img1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355975" cy="6858000"/>
          </a:xfrm>
        </p:spPr>
      </p:pic>
      <p:sp>
        <p:nvSpPr>
          <p:cNvPr id="4" name="5-конечная звезда 3"/>
          <p:cNvSpPr/>
          <p:nvPr/>
        </p:nvSpPr>
        <p:spPr>
          <a:xfrm rot="1017646">
            <a:off x="7697494" y="5247616"/>
            <a:ext cx="1296144" cy="1224136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9504" y="2132856"/>
            <a:ext cx="44644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рождения 28.03.1917г.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РККА с 1936г.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27984" y="3789040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Прадедушка Веселова Ильи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1332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61456"/>
            <a:ext cx="6528725" cy="48965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7956375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Моего первого прадеда зовут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 Василий Романович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родился в 1904 году в деревне Подгороднее Тверской области, там жил и работал до войны. Имел семью состоящую из 11 человек. Был призван в 1941 году Красноармейцем.</a:t>
            </a:r>
            <a:endParaRPr lang="ru-RU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-конечная звезда 5"/>
          <p:cNvSpPr/>
          <p:nvPr/>
        </p:nvSpPr>
        <p:spPr>
          <a:xfrm rot="1017646">
            <a:off x="7697493" y="1215168"/>
            <a:ext cx="1296144" cy="1224136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44008" y="2348880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Прадедушка </a:t>
            </a:r>
            <a:r>
              <a:rPr lang="ru-RU" sz="3200" b="1" i="1" dirty="0" err="1" smtClean="0"/>
              <a:t>Залищук</a:t>
            </a:r>
            <a:r>
              <a:rPr lang="ru-RU" sz="3200" b="1" i="1" dirty="0" smtClean="0"/>
              <a:t> Савелия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1916153964"/>
      </p:ext>
    </p:extLst>
  </p:cSld>
  <p:clrMapOvr>
    <a:masterClrMapping/>
  </p:clrMapOvr>
  <p:transition spd="med" advClick="0" advTm="1513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7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76672"/>
            <a:ext cx="3422716" cy="39604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404664"/>
            <a:ext cx="4837666" cy="2961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Второго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моего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прадеда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зовут </a:t>
            </a:r>
            <a:r>
              <a:rPr lang="ru-RU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Ружъёв Иван </a:t>
            </a:r>
            <a:r>
              <a:rPr lang="ru-RU" sz="2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Иванович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в 1907 году в деревне Беляево Тверской области. Жил и работал там же – председателем сельсовета. Имел семью из 5 человек. Призван в 1941 году сержантом.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5301208"/>
            <a:ext cx="4515966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Песню свою отправляя в полет, - помните!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fontAlgn="base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Детям своим расскажите о них, чтоб запомнили!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3212976"/>
            <a:ext cx="3362139" cy="3133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528" y="4365104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Прадедушка </a:t>
            </a:r>
            <a:r>
              <a:rPr lang="ru-RU" sz="3200" b="1" i="1" dirty="0" err="1" smtClean="0"/>
              <a:t>Залищук</a:t>
            </a:r>
            <a:r>
              <a:rPr lang="ru-RU" sz="3200" b="1" i="1" dirty="0" smtClean="0"/>
              <a:t> Савелия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3333745556"/>
      </p:ext>
    </p:extLst>
  </p:cSld>
  <p:clrMapOvr>
    <a:masterClrMapping/>
  </p:clrMapOvr>
  <p:transition spd="med" advClick="0" advTm="13884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204864"/>
            <a:ext cx="4076565" cy="37795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260648"/>
            <a:ext cx="799288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моего прадеда зовут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Залищук Савва Федотович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18.12.1912 года рождения, имел семью из 6 человек  , в 1941 году был призван в ряды Советской Армии младшим сержантом в состав 269 стрелкового полка 133 саперного батальона, на Украине.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5661248"/>
            <a:ext cx="561662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Встречайте трепетную весну, люди земли.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 Убейте войну, прокляните войну, люди земли!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132856"/>
            <a:ext cx="309634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Во время войны был контужен, дошел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Берлина.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01008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Прадедушка </a:t>
            </a:r>
            <a:r>
              <a:rPr lang="ru-RU" sz="3200" b="1" i="1" dirty="0" err="1" smtClean="0"/>
              <a:t>Залищук</a:t>
            </a:r>
            <a:r>
              <a:rPr lang="ru-RU" sz="3200" b="1" i="1" dirty="0" smtClean="0"/>
              <a:t> Савелия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575953711"/>
      </p:ext>
    </p:extLst>
  </p:cSld>
  <p:clrMapOvr>
    <a:masterClrMapping/>
  </p:clrMapOvr>
  <p:transition spd="med" advClick="0" advTm="13151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9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609329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Прадедушка Ванюкова Ивана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8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d847a5cd795912795578b6de773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632848" cy="3811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83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969568"/>
            <a:ext cx="5825366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1888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68560" y="3284984"/>
            <a:ext cx="5616182" cy="3835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0311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uge_a86dfedd-58bb-4828-a380-af03a196c3b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-540568" y="-315416"/>
            <a:ext cx="6034617" cy="4525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_8a3e1_b1b1ff96_X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2780928"/>
            <a:ext cx="687625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819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-1"/>
            <a:ext cx="4211960" cy="2954003"/>
          </a:xfrm>
          <a:prstGeom prst="rect">
            <a:avLst/>
          </a:prstGeom>
        </p:spPr>
      </p:pic>
      <p:pic>
        <p:nvPicPr>
          <p:cNvPr id="7" name="Sirena_vozdushnoy_trevogi-Sirena_vozdushnoy_trevogi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Pesni_o_voyne_po_stiham_K_M_Simonova-ZHdi_menya_i_ya_vernus (mp3cut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388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91880" y="1628800"/>
            <a:ext cx="5845355" cy="5472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c8742375e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8682" y="-531440"/>
            <a:ext cx="5285318" cy="368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качанные файлы (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2536" y="404664"/>
            <a:ext cx="4388624" cy="6165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Дмитрий Пипия и Гоча Цацуа - Девушкам войны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3493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240"/>
            <a:ext cx="8808255" cy="65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Слава вам храбрые,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Слава бесстрашные,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Вечную славу поет вам народ, 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Доблестно жившие, смерть сокрушившие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Память о вас никогда не умрет!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Lev_Leschenko-Den_Pobedi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708595"/>
      </p:ext>
    </p:extLst>
  </p:cSld>
  <p:clrMapOvr>
    <a:masterClrMapping/>
  </p:clrMapOvr>
  <p:transition spd="med" advClick="0" advTm="32464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10549.userapi.com/v10549946/2ae/cANm3sriR_U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0" y="331943"/>
            <a:ext cx="9027511" cy="59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7945056"/>
      </p:ext>
    </p:extLst>
  </p:cSld>
  <p:clrMapOvr>
    <a:masterClrMapping/>
  </p:clrMapOvr>
  <p:transition spd="med" advClick="0" advTm="34679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656"/>
            <a:ext cx="9174791" cy="6079829"/>
          </a:xfrm>
        </p:spPr>
      </p:pic>
      <p:pic>
        <p:nvPicPr>
          <p:cNvPr id="5" name="Военные песни – Хотят ли русские войны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5335997"/>
      </p:ext>
    </p:extLst>
  </p:cSld>
  <p:clrMapOvr>
    <a:masterClrMapping/>
  </p:clrMapOvr>
  <p:transition spd="med" advClick="0" advTm="130823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чанные файлы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4464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divot"/>
          </a:sp3d>
        </p:spPr>
      </p:pic>
      <p:pic>
        <p:nvPicPr>
          <p:cNvPr id="5" name="Рисунок 4" descr="detstvo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00597">
            <a:off x="4568939" y="-168366"/>
            <a:ext cx="5238449" cy="396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53409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924944"/>
            <a:ext cx="7848872" cy="3933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18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40323">
            <a:off x="-17485" y="-84086"/>
            <a:ext cx="5868144" cy="4267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44e356dfc0f95f6ff64b27129e0c4b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20297">
            <a:off x="4352400" y="105647"/>
            <a:ext cx="5905500" cy="422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8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667397"/>
            <a:ext cx="5583092" cy="419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1127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Sirena_vozdushnoy_trevogi-Sirena_vozdushnoy_trevogi (mp3cut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971600" y="5697488"/>
            <a:ext cx="1160512" cy="1160512"/>
          </a:xfrm>
          <a:prstGeom prst="rect">
            <a:avLst/>
          </a:prstGeom>
        </p:spPr>
      </p:pic>
      <p:pic>
        <p:nvPicPr>
          <p:cNvPr id="4" name="Sirena_vozdushnoy_trevogi-Sirena_vozdushnoy_trevogi (mp3cut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1732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45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879475" y="0"/>
            <a:ext cx="4264525" cy="4155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882_1882223897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021075"/>
            <a:ext cx="6947789" cy="383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004048" cy="3195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Песни военных лет – Вставай, страна огромная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146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3581086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качанные файлы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0"/>
            <a:ext cx="57241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3491880" y="2919873"/>
            <a:ext cx="5832648" cy="3938127"/>
            <a:chOff x="299166" y="142015"/>
            <a:chExt cx="8644037" cy="62957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66" y="142015"/>
              <a:ext cx="8644037" cy="6295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149" y="5560824"/>
              <a:ext cx="1464053" cy="84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 advClick="0" advTm="1024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чанные файлы (7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5295081" cy="3794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5" name="Рисунок 4" descr="скачанные файлы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5538138" cy="4185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Рисунок 5" descr="скачанные файлы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73388"/>
            <a:ext cx="5466843" cy="3684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s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284984"/>
            <a:ext cx="5594097" cy="3756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3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600201"/>
            <a:ext cx="4978896" cy="110872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2" r="12488"/>
          <a:stretch/>
        </p:blipFill>
        <p:spPr bwMode="auto">
          <a:xfrm>
            <a:off x="1" y="1"/>
            <a:ext cx="6732239" cy="416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002" y="1524744"/>
            <a:ext cx="4278998" cy="53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5" t="51229" r="55142" b="5741"/>
          <a:stretch/>
        </p:blipFill>
        <p:spPr bwMode="auto">
          <a:xfrm>
            <a:off x="-275103" y="4221087"/>
            <a:ext cx="5783207" cy="26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965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225</Words>
  <Application>Microsoft Office PowerPoint</Application>
  <PresentationFormat>Экран (4:3)</PresentationFormat>
  <Paragraphs>29</Paragraphs>
  <Slides>24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Козлова Лидия Ивановна</vt:lpstr>
      <vt:lpstr>Беркутов Виктор Викторович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66</cp:revision>
  <dcterms:created xsi:type="dcterms:W3CDTF">2015-04-18T08:36:35Z</dcterms:created>
  <dcterms:modified xsi:type="dcterms:W3CDTF">2016-08-19T11:52:42Z</dcterms:modified>
</cp:coreProperties>
</file>