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media/audio11.wav" ContentType="audio/x-wav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20564-6852-4C79-824D-7CF3FC2225A8}" type="datetimeFigureOut">
              <a:rPr lang="ru-RU" smtClean="0"/>
              <a:pPr/>
              <a:t>19.08.2016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890F4-E8F7-4672-BEA0-FBAE8623465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0593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90F4-E8F7-4672-BEA0-FBAE86234652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34163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3157-1286-4BC8-9394-BB5A71783E47}" type="datetimeFigureOut">
              <a:rPr lang="ru-RU" smtClean="0"/>
              <a:pPr/>
              <a:t>19.08.2016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E27C-207B-4CB6-9326-4B97D32F231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869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3157-1286-4BC8-9394-BB5A71783E47}" type="datetimeFigureOut">
              <a:rPr lang="ru-RU" smtClean="0"/>
              <a:pPr/>
              <a:t>19.08.2016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E27C-207B-4CB6-9326-4B97D32F231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78408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3157-1286-4BC8-9394-BB5A71783E47}" type="datetimeFigureOut">
              <a:rPr lang="ru-RU" smtClean="0"/>
              <a:pPr/>
              <a:t>19.08.2016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E27C-207B-4CB6-9326-4B97D32F231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1598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3157-1286-4BC8-9394-BB5A71783E47}" type="datetimeFigureOut">
              <a:rPr lang="ru-RU" smtClean="0"/>
              <a:pPr/>
              <a:t>19.08.2016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E27C-207B-4CB6-9326-4B97D32F231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11710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3157-1286-4BC8-9394-BB5A71783E47}" type="datetimeFigureOut">
              <a:rPr lang="ru-RU" smtClean="0"/>
              <a:pPr/>
              <a:t>19.08.2016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E27C-207B-4CB6-9326-4B97D32F231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7677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3157-1286-4BC8-9394-BB5A71783E47}" type="datetimeFigureOut">
              <a:rPr lang="ru-RU" smtClean="0"/>
              <a:pPr/>
              <a:t>19.08.2016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E27C-207B-4CB6-9326-4B97D32F231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53030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3157-1286-4BC8-9394-BB5A71783E47}" type="datetimeFigureOut">
              <a:rPr lang="ru-RU" smtClean="0"/>
              <a:pPr/>
              <a:t>19.08.2016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E27C-207B-4CB6-9326-4B97D32F231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3929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3157-1286-4BC8-9394-BB5A71783E47}" type="datetimeFigureOut">
              <a:rPr lang="ru-RU" smtClean="0"/>
              <a:pPr/>
              <a:t>19.08.2016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E27C-207B-4CB6-9326-4B97D32F231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0705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3157-1286-4BC8-9394-BB5A71783E47}" type="datetimeFigureOut">
              <a:rPr lang="ru-RU" smtClean="0"/>
              <a:pPr/>
              <a:t>19.08.2016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E27C-207B-4CB6-9326-4B97D32F231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4696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3157-1286-4BC8-9394-BB5A71783E47}" type="datetimeFigureOut">
              <a:rPr lang="ru-RU" smtClean="0"/>
              <a:pPr/>
              <a:t>19.08.2016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E27C-207B-4CB6-9326-4B97D32F231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5157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3157-1286-4BC8-9394-BB5A71783E47}" type="datetimeFigureOut">
              <a:rPr lang="ru-RU" smtClean="0"/>
              <a:pPr/>
              <a:t>19.08.2016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E27C-207B-4CB6-9326-4B97D32F231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7014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3157-1286-4BC8-9394-BB5A71783E47}" type="datetimeFigureOut">
              <a:rPr lang="ru-RU" smtClean="0"/>
              <a:pPr/>
              <a:t>19.08.2016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E27C-207B-4CB6-9326-4B97D32F231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9785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3157-1286-4BC8-9394-BB5A71783E47}" type="datetimeFigureOut">
              <a:rPr lang="ru-RU" smtClean="0"/>
              <a:pPr/>
              <a:t>19.08.2016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E27C-207B-4CB6-9326-4B97D32F231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2384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3157-1286-4BC8-9394-BB5A71783E47}" type="datetimeFigureOut">
              <a:rPr lang="ru-RU" smtClean="0"/>
              <a:pPr/>
              <a:t>19.08.2016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E27C-207B-4CB6-9326-4B97D32F231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1366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3157-1286-4BC8-9394-BB5A71783E47}" type="datetimeFigureOut">
              <a:rPr lang="ru-RU" smtClean="0"/>
              <a:pPr/>
              <a:t>19.08.2016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E27C-207B-4CB6-9326-4B97D32F231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5915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3157-1286-4BC8-9394-BB5A71783E47}" type="datetimeFigureOut">
              <a:rPr lang="ru-RU" smtClean="0"/>
              <a:pPr/>
              <a:t>19.08.2016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E27C-207B-4CB6-9326-4B97D32F231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4932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3157-1286-4BC8-9394-BB5A71783E47}" type="datetimeFigureOut">
              <a:rPr lang="ru-RU" smtClean="0"/>
              <a:pPr/>
              <a:t>19.08.2016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E27C-207B-4CB6-9326-4B97D32F231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9613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14E3157-1286-4BC8-9394-BB5A71783E47}" type="datetimeFigureOut">
              <a:rPr lang="ru-RU" smtClean="0"/>
              <a:pPr/>
              <a:t>19.08.2016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D75E27C-207B-4CB6-9326-4B97D32F231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09966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.wav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1.wav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1.wav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.wav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1.wav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.wav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.wav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000">
              <a:schemeClr val="bg2">
                <a:tint val="97000"/>
                <a:hueMod val="92000"/>
                <a:satMod val="169000"/>
                <a:lumMod val="99000"/>
                <a:lumOff val="1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20688"/>
            <a:ext cx="8394576" cy="4536504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"Они сражались за Родину"</a:t>
            </a:r>
            <a:r>
              <a:rPr lang="ru-RU" sz="8000" dirty="0">
                <a:solidFill>
                  <a:srgbClr val="FF0000"/>
                </a:solidFill>
              </a:rPr>
              <a:t/>
            </a:r>
            <a:br>
              <a:rPr lang="ru-RU" sz="8000" dirty="0">
                <a:solidFill>
                  <a:srgbClr val="FF0000"/>
                </a:solidFill>
              </a:rPr>
            </a:br>
            <a:endParaRPr lang="ru-RU" sz="8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4869160"/>
            <a:ext cx="5220072" cy="1705744"/>
          </a:xfrm>
        </p:spPr>
        <p:txBody>
          <a:bodyPr>
            <a:normAutofit/>
          </a:bodyPr>
          <a:lstStyle/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771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7377" y="1340768"/>
            <a:ext cx="8359080" cy="2463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7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"Они </a:t>
            </a:r>
            <a:r>
              <a:rPr lang="ru-RU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сражались </a:t>
            </a:r>
            <a:r>
              <a:rPr lang="ru-RU" sz="7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Родину"</a:t>
            </a:r>
            <a:endParaRPr lang="ru-RU" sz="72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4509120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Презентацию подготовил ученик  3Б класса ГБОУ СОШ №547 города Санкт-Петербурга 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Залищук</a:t>
            </a:r>
            <a:r>
              <a:rPr lang="ru-RU" b="1" dirty="0" smtClean="0">
                <a:solidFill>
                  <a:schemeClr val="bg1"/>
                </a:solidFill>
              </a:rPr>
              <a:t> Савелий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Кл. руководитель : Хабарова Светлана Владиславовна.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  <p:sndAc>
          <p:stSnd>
            <p:snd r:embed="rId4" name="explode.wav"/>
          </p:stSnd>
        </p:sndAc>
      </p:transition>
    </mc:Choice>
    <mc:Fallback>
      <p:transition spd="slow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3432019"/>
            <a:ext cx="3923928" cy="29429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76672"/>
            <a:ext cx="4734272" cy="35507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08104" y="764704"/>
            <a:ext cx="2808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имя занесено в книгу памяти Тверской области.</a:t>
            </a:r>
            <a:endParaRPr lang="ru-RU" sz="2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4221088"/>
            <a:ext cx="5742384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все времена бессмертной земли   помните!</a:t>
            </a:r>
            <a:endParaRPr lang="ru-RU" sz="11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мерцающим звездам ведя корабли, -</a:t>
            </a:r>
            <a:endParaRPr lang="ru-RU" sz="11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   о погибших помните!</a:t>
            </a:r>
            <a:endParaRPr lang="ru-RU" sz="1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5262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  <p:sndAc>
          <p:stSnd>
            <p:snd r:embed="rId6" name="explode.wav"/>
          </p:stSnd>
        </p:sndAc>
      </p:transition>
    </mc:Choice>
    <mc:Fallback>
      <p:transition spd="slow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3877" y="1881747"/>
            <a:ext cx="4076565" cy="37795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2" y="476672"/>
            <a:ext cx="79928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Третьего моего прадеда зовут Залищук Савва Федотович, 18.12.1912 года рождения, имел семью из 6 человек  , в 1941 году был призван в ряды Советской Армии младшим сержантом в состав 269 стрелкового полка 133 саперного батальона, на Украине.</a:t>
            </a:r>
            <a:endParaRPr lang="ru-RU" sz="2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5661248"/>
            <a:ext cx="5616624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Встречайте трепетную весну, люди земли.</a:t>
            </a:r>
            <a:endParaRPr lang="ru-RU" sz="11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   Убейте войну, прокляните войну, люди земли!</a:t>
            </a:r>
            <a:endParaRPr lang="ru-RU" sz="1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132856"/>
            <a:ext cx="3096344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Во время войны был контужен, дошел 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Берлина.</a:t>
            </a:r>
            <a:endParaRPr lang="ru-RU" sz="2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5953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  <p:sndAc>
          <p:stSnd>
            <p:snd r:embed="rId5" name="explode.wav"/>
          </p:stSnd>
        </p:sndAc>
      </p:transition>
    </mc:Choice>
    <mc:Fallback>
      <p:transition spd="slow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956" y="-5721"/>
            <a:ext cx="9219384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9421" y="1159846"/>
            <a:ext cx="2635068" cy="34100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236" y="1082978"/>
            <a:ext cx="2433658" cy="31494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8475" y="1448380"/>
            <a:ext cx="3420946" cy="264345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6236" y="332656"/>
            <a:ext cx="8263000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Награжден Орденом  «Красной Звезды», медалями «За отвагу», «За взятия Будапешта», многими юбилейными медалями.</a:t>
            </a:r>
            <a:endParaRPr lang="ru-RU" sz="20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31840" y="4456588"/>
            <a:ext cx="5760640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endParaRPr lang="ru-RU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endParaRPr lang="ru-RU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endParaRPr lang="ru-RU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Мечту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пронесите через года   и жизнью наполните!..</a:t>
            </a:r>
            <a:endParaRPr lang="ru-RU" sz="1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1206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  <p:sndAc>
          <p:stSnd>
            <p:snd r:embed="rId7" name="explode.wav"/>
          </p:stSnd>
        </p:sndAc>
      </p:transition>
    </mc:Choice>
    <mc:Fallback>
      <p:transition spd="slow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7256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299" y="484096"/>
            <a:ext cx="3767403" cy="30243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00" y="484096"/>
            <a:ext cx="3926539" cy="29449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9999" y="3573016"/>
            <a:ext cx="3926539" cy="28767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6299" y="3573016"/>
            <a:ext cx="4223700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Но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тех, кто уже не придет никогда, - заклинаем, -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помнете!        </a:t>
            </a: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Отрывок 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"Реквиема" Роберта Рождественского</a:t>
            </a:r>
            <a:endParaRPr lang="ru-RU" sz="11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1832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  <p:sndAc>
          <p:stSnd>
            <p:snd r:embed="rId7" name="explode.wav"/>
          </p:stSnd>
        </p:sndAc>
      </p:transition>
    </mc:Choice>
    <mc:Fallback>
      <p:transition spd="slow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3688" y="3717033"/>
            <a:ext cx="6768752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   </a:t>
            </a:r>
            <a:endParaRPr lang="ru-RU" sz="1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484783"/>
            <a:ext cx="784887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мои близкие помнят и чтут память своих предков. Я горжусь своими прадедами и буду стараться быть достойным их подвига.</a:t>
            </a:r>
            <a:endParaRPr lang="ru-RU" sz="40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721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  <p:sndAc>
          <p:stSnd>
            <p:snd r:embed="rId4" name="explode.wav"/>
          </p:stSnd>
        </p:sndAc>
      </p:transition>
    </mc:Choice>
    <mc:Fallback>
      <p:transition spd="slow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7" y="1412776"/>
            <a:ext cx="7848872" cy="2463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7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Моим прадедам </a:t>
            </a:r>
            <a:r>
              <a:rPr lang="ru-RU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посвящается.</a:t>
            </a:r>
            <a:endParaRPr lang="ru-RU" sz="72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676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  <p:sndAc>
          <p:stSnd>
            <p:snd r:embed="rId4" name="explode.wav"/>
          </p:stSnd>
        </p:sndAc>
      </p:transition>
    </mc:Choice>
    <mc:Fallback>
      <p:transition spd="slow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620687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июня 1941 года началась Великая Отечественная в</a:t>
            </a:r>
            <a:r>
              <a:rPr lang="ru-RU" sz="4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ойна.</a:t>
            </a:r>
          </a:p>
          <a:p>
            <a:pPr algn="ctr"/>
            <a:endParaRPr lang="ru-RU" sz="4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Каждую семью в нашей стране коснулось это горе, не обошло оно и нас.</a:t>
            </a:r>
            <a:endParaRPr lang="ru-RU" sz="4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9502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  <p:sndAc>
          <p:stSnd>
            <p:snd r:embed="rId4" name="explode.wav"/>
          </p:stSnd>
        </p:sndAc>
      </p:transition>
    </mc:Choice>
    <mc:Fallback>
      <p:transition spd="slow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1879496"/>
            <a:ext cx="4680520" cy="35103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7584" y="548680"/>
            <a:ext cx="7956375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Моего первого прадеда зовут Романов Василий Романович, родился в 1904 году в деревне Подгороднее Тверской области, там жил и работал до войны. Имел семью состоящую из 11 человек. Был призван в 1941 году Красноармейцем.</a:t>
            </a:r>
            <a:endParaRPr lang="ru-RU" sz="20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9911" y="5389886"/>
            <a:ext cx="5004047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Помните! Через века, через года, - помните!</a:t>
            </a:r>
            <a:endParaRPr lang="ru-RU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 О тех, кто уже не придет никогда, - помните!</a:t>
            </a:r>
            <a:endParaRPr lang="ru-RU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153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  <p:sndAc>
          <p:stSnd>
            <p:snd r:embed="rId5" name="explode.wav"/>
          </p:stSnd>
        </p:sndAc>
      </p:transition>
    </mc:Choice>
    <mc:Fallback>
      <p:transition spd="slow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836712"/>
            <a:ext cx="6084168" cy="45631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5616" y="332656"/>
            <a:ext cx="7488831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сапером.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5531163"/>
            <a:ext cx="5904657" cy="1219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плачьте! В горле сдержите стоны, горькие стоны.</a:t>
            </a:r>
            <a:endParaRPr lang="ru-RU" sz="11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               Памяти павших будьте достойны!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Вечно достойны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</a:p>
          <a:p>
            <a:pPr algn="r"/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3559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  <p:sndAc>
          <p:stSnd>
            <p:snd r:embed="rId6" name="explode.wav"/>
          </p:stSnd>
        </p:sndAc>
      </p:transition>
    </mc:Choice>
    <mc:Fallback>
      <p:transition spd="slow">
        <p:fade/>
        <p:sndAc>
          <p:stSnd>
            <p:snd r:embed="rId3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1083631"/>
            <a:ext cx="6012160" cy="45091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332656"/>
            <a:ext cx="7704855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Погиб в июле 1944 года под  г. Великие Луки. Был награжден орденом  Отечественной Войны 2 степени.</a:t>
            </a:r>
            <a:endParaRPr lang="ru-RU" sz="20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5592751"/>
            <a:ext cx="6264696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Хлебом и песней, мечтой и стихами, жизнью просторной.</a:t>
            </a:r>
            <a:endParaRPr lang="ru-RU" sz="11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fontAlgn="base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 Каждой секундой, каждым дыханьем   будьте достойны!</a:t>
            </a:r>
            <a:endParaRPr lang="ru-RU" sz="1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8773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  <p:sndAc>
          <p:stSnd>
            <p:snd r:embed="rId5" name="explode.wav"/>
          </p:stSnd>
        </p:sndAc>
      </p:transition>
    </mc:Choice>
    <mc:Fallback>
      <p:transition spd="slow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808" y="-90809"/>
            <a:ext cx="9144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2790" y="331084"/>
            <a:ext cx="5580112" cy="33279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31084"/>
            <a:ext cx="2659751" cy="20898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2790" y="2106549"/>
            <a:ext cx="5580112" cy="312265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843808" y="5345678"/>
            <a:ext cx="5929094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Люди! Покуда сердца стучатся, - помните!</a:t>
            </a:r>
            <a:endParaRPr lang="ru-RU" sz="11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fontAlgn="base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  Какою ценой завоевано счастье, - пожалуйста, помните!</a:t>
            </a:r>
            <a:endParaRPr lang="ru-RU" sz="1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2515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  <p:sndAc>
          <p:stSnd>
            <p:snd r:embed="rId7" name="explode.wav"/>
          </p:stSnd>
        </p:sndAc>
      </p:transition>
    </mc:Choice>
    <mc:Fallback>
      <p:transition spd="slow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17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5210" y="404665"/>
            <a:ext cx="3422716" cy="39604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7544" y="404664"/>
            <a:ext cx="4837666" cy="2500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Второго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моего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прадеда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зовут Ружъёв Иван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Иванович, родился в 1907 году в деревне Беляево Тверской области. Жил и работал там же – председателем сельсовета. Имел семью из 5 человек. Призван в 1941 году сержантом.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000" b="1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4869160"/>
            <a:ext cx="4515966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Песню свою отправляя в полет, - помните!</a:t>
            </a:r>
            <a:endParaRPr lang="ru-RU" sz="11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fontAlgn="base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  Детям своим расскажите о них, чтоб запомнили!</a:t>
            </a:r>
            <a:endParaRPr lang="ru-RU" sz="1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2527907"/>
            <a:ext cx="3362139" cy="313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3745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  <p:sndAc>
          <p:stSnd>
            <p:snd r:embed="rId6" name="explode.wav"/>
          </p:stSnd>
        </p:sndAc>
      </p:transition>
    </mc:Choice>
    <mc:Fallback>
      <p:transition spd="slow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47667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В мае 1942 года был ранен, а в  октябре  1942 года пришла похоронка.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052736"/>
            <a:ext cx="3725695" cy="31409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1052736"/>
            <a:ext cx="4187957" cy="314096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59831" y="4797153"/>
            <a:ext cx="5484101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Детям детей расскажите о них, чтобы тоже запомнили!</a:t>
            </a:r>
            <a:endParaRPr lang="ru-RU" sz="1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3370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  <p:sndAc>
          <p:stSnd>
            <p:snd r:embed="rId6" name="explode.wav"/>
          </p:stSnd>
        </p:sndAc>
      </p:transition>
    </mc:Choice>
    <mc:Fallback>
      <p:transition spd="slow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318</TotalTime>
  <Words>388</Words>
  <Application>Microsoft Office PowerPoint</Application>
  <PresentationFormat>Экран (4:3)</PresentationFormat>
  <Paragraphs>45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Сектор</vt:lpstr>
      <vt:lpstr>"Они сражались за Родину"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Tanya_B</dc:creator>
  <cp:lastModifiedBy>User</cp:lastModifiedBy>
  <cp:revision>47</cp:revision>
  <dcterms:created xsi:type="dcterms:W3CDTF">2014-05-10T04:15:07Z</dcterms:created>
  <dcterms:modified xsi:type="dcterms:W3CDTF">2016-08-19T11:30:22Z</dcterms:modified>
</cp:coreProperties>
</file>