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60" r:id="rId3"/>
    <p:sldId id="261" r:id="rId4"/>
    <p:sldId id="263" r:id="rId5"/>
    <p:sldId id="297" r:id="rId6"/>
    <p:sldId id="264" r:id="rId7"/>
    <p:sldId id="298" r:id="rId8"/>
    <p:sldId id="299" r:id="rId9"/>
    <p:sldId id="289" r:id="rId10"/>
    <p:sldId id="291" r:id="rId11"/>
    <p:sldId id="274" r:id="rId12"/>
    <p:sldId id="275" r:id="rId13"/>
    <p:sldId id="300" r:id="rId14"/>
    <p:sldId id="268" r:id="rId15"/>
    <p:sldId id="269" r:id="rId16"/>
    <p:sldId id="270" r:id="rId17"/>
    <p:sldId id="271" r:id="rId18"/>
    <p:sldId id="272" r:id="rId19"/>
    <p:sldId id="281" r:id="rId20"/>
    <p:sldId id="282" r:id="rId21"/>
    <p:sldId id="295" r:id="rId22"/>
    <p:sldId id="293" r:id="rId23"/>
    <p:sldId id="294" r:id="rId24"/>
    <p:sldId id="273" r:id="rId25"/>
    <p:sldId id="276" r:id="rId26"/>
    <p:sldId id="277" r:id="rId27"/>
    <p:sldId id="278" r:id="rId28"/>
    <p:sldId id="279" r:id="rId29"/>
    <p:sldId id="283" r:id="rId30"/>
    <p:sldId id="284" r:id="rId31"/>
    <p:sldId id="285" r:id="rId32"/>
    <p:sldId id="29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1" autoAdjust="0"/>
    <p:restoredTop sz="89273" autoAdjust="0"/>
  </p:normalViewPr>
  <p:slideViewPr>
    <p:cSldViewPr>
      <p:cViewPr varScale="1">
        <p:scale>
          <a:sx n="67" d="100"/>
          <a:sy n="67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90AE9-835B-4384-839B-7C2C9A014180}" type="datetimeFigureOut">
              <a:rPr lang="ru-RU" smtClean="0"/>
              <a:pPr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A6351-B143-4406-A8DC-0C01CD325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1"/>
            <a:ext cx="8229600" cy="19168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первого этапа     проекта «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Туристята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с детьми второй младшей группы «Улыбка»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4581128"/>
            <a:ext cx="3672408" cy="93610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Выполнила: </a:t>
            </a:r>
            <a:r>
              <a:rPr lang="ru-RU" sz="2000" dirty="0" smtClean="0">
                <a:solidFill>
                  <a:schemeClr val="tx1"/>
                </a:solidFill>
              </a:rPr>
              <a:t>воспитатель </a:t>
            </a:r>
            <a:r>
              <a:rPr lang="ru-RU" sz="2000" dirty="0" smtClean="0">
                <a:solidFill>
                  <a:schemeClr val="tx1"/>
                </a:solidFill>
              </a:rPr>
              <a:t>  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                        первой категории  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                      </a:t>
            </a:r>
            <a:r>
              <a:rPr lang="ru-RU" sz="2000" dirty="0" err="1" smtClean="0">
                <a:solidFill>
                  <a:schemeClr val="tx1"/>
                </a:solidFill>
              </a:rPr>
              <a:t>Слепкова</a:t>
            </a:r>
            <a:r>
              <a:rPr lang="ru-RU" sz="2000" dirty="0" smtClean="0">
                <a:solidFill>
                  <a:schemeClr val="tx1"/>
                </a:solidFill>
              </a:rPr>
              <a:t> Л. В.</a:t>
            </a:r>
            <a:r>
              <a:rPr lang="ru-RU" sz="2000" dirty="0" smtClean="0">
                <a:solidFill>
                  <a:schemeClr val="tx1"/>
                </a:solidFill>
              </a:rPr>
              <a:t>                                             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r"/>
            <a:endParaRPr lang="ru-RU" sz="2000" dirty="0"/>
          </a:p>
        </p:txBody>
      </p:sp>
      <p:pic>
        <p:nvPicPr>
          <p:cNvPr id="4" name="Рисунок 3" descr="i-2946.jpg"/>
          <p:cNvPicPr>
            <a:picLocks noChangeAspect="1"/>
          </p:cNvPicPr>
          <p:nvPr/>
        </p:nvPicPr>
        <p:blipFill>
          <a:blip r:embed="rId2" cstate="print"/>
          <a:srcRect l="9870" t="4408" r="13503"/>
          <a:stretch>
            <a:fillRect/>
          </a:stretch>
        </p:blipFill>
        <p:spPr>
          <a:xfrm>
            <a:off x="179512" y="1844824"/>
            <a:ext cx="4464496" cy="486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8730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60513_160545_1.jpg"/>
          <p:cNvPicPr>
            <a:picLocks noChangeAspect="1"/>
          </p:cNvPicPr>
          <p:nvPr/>
        </p:nvPicPr>
        <p:blipFill>
          <a:blip r:embed="rId3" cstate="print"/>
          <a:srcRect t="3801" r="4326"/>
          <a:stretch>
            <a:fillRect/>
          </a:stretch>
        </p:blipFill>
        <p:spPr>
          <a:xfrm>
            <a:off x="323528" y="260648"/>
            <a:ext cx="8460432" cy="6380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olmie-peak-eunice-lake-go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мбдоу 166 033.JPG"/>
          <p:cNvPicPr>
            <a:picLocks noChangeAspect="1"/>
          </p:cNvPicPr>
          <p:nvPr/>
        </p:nvPicPr>
        <p:blipFill>
          <a:blip r:embed="rId3" cstate="print"/>
          <a:srcRect l="7476" t="31100" r="19288"/>
          <a:stretch>
            <a:fillRect/>
          </a:stretch>
        </p:blipFill>
        <p:spPr>
          <a:xfrm>
            <a:off x="0" y="0"/>
            <a:ext cx="6696744" cy="4725144"/>
          </a:xfrm>
          <a:prstGeom prst="rect">
            <a:avLst/>
          </a:prstGeom>
        </p:spPr>
      </p:pic>
      <p:pic>
        <p:nvPicPr>
          <p:cNvPr id="3" name="Рисунок 2" descr="мбдоу 166 037.JPG"/>
          <p:cNvPicPr>
            <a:picLocks noChangeAspect="1"/>
          </p:cNvPicPr>
          <p:nvPr/>
        </p:nvPicPr>
        <p:blipFill>
          <a:blip r:embed="rId4" cstate="print"/>
          <a:srcRect l="16925" t="25850" r="10626"/>
          <a:stretch>
            <a:fillRect/>
          </a:stretch>
        </p:blipFill>
        <p:spPr>
          <a:xfrm>
            <a:off x="3738776" y="2708920"/>
            <a:ext cx="5405224" cy="414908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5661248"/>
            <a:ext cx="2448272" cy="64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Утренняя зарядка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pre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мбдоу 166 073.JPG"/>
          <p:cNvPicPr>
            <a:picLocks noChangeAspect="1"/>
          </p:cNvPicPr>
          <p:nvPr/>
        </p:nvPicPr>
        <p:blipFill>
          <a:blip r:embed="rId3" cstate="print"/>
          <a:srcRect l="8263" t="26900" r="29525" b="18501"/>
          <a:stretch>
            <a:fillRect/>
          </a:stretch>
        </p:blipFill>
        <p:spPr>
          <a:xfrm>
            <a:off x="0" y="0"/>
            <a:ext cx="5688632" cy="3744416"/>
          </a:xfrm>
          <a:prstGeom prst="rect">
            <a:avLst/>
          </a:prstGeom>
        </p:spPr>
      </p:pic>
      <p:pic>
        <p:nvPicPr>
          <p:cNvPr id="4" name="Рисунок 3" descr="мбдоу 166 078.JPG"/>
          <p:cNvPicPr>
            <a:picLocks noChangeAspect="1"/>
          </p:cNvPicPr>
          <p:nvPr/>
        </p:nvPicPr>
        <p:blipFill>
          <a:blip r:embed="rId4" cstate="print"/>
          <a:srcRect l="9838" t="20600" r="28738" b="19152"/>
          <a:stretch>
            <a:fillRect/>
          </a:stretch>
        </p:blipFill>
        <p:spPr>
          <a:xfrm>
            <a:off x="3527376" y="2726160"/>
            <a:ext cx="5616624" cy="413184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940152" y="1052736"/>
            <a:ext cx="288032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 «Физическое развитие»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5085184"/>
            <a:ext cx="3347864" cy="10081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…учимся перепрыгивать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60512_114239_1.jpg"/>
          <p:cNvPicPr>
            <a:picLocks noChangeAspect="1"/>
          </p:cNvPicPr>
          <p:nvPr/>
        </p:nvPicPr>
        <p:blipFill>
          <a:blip r:embed="rId3" cstate="print"/>
          <a:srcRect t="4278" r="11806"/>
          <a:stretch>
            <a:fillRect/>
          </a:stretch>
        </p:blipFill>
        <p:spPr>
          <a:xfrm>
            <a:off x="4860032" y="1025352"/>
            <a:ext cx="4030420" cy="5832648"/>
          </a:xfrm>
          <a:prstGeom prst="rect">
            <a:avLst/>
          </a:prstGeom>
        </p:spPr>
      </p:pic>
      <p:pic>
        <p:nvPicPr>
          <p:cNvPr id="5" name="Рисунок 4" descr="IMG_20160512_114251_1.jpg"/>
          <p:cNvPicPr>
            <a:picLocks noChangeAspect="1"/>
          </p:cNvPicPr>
          <p:nvPr/>
        </p:nvPicPr>
        <p:blipFill>
          <a:blip r:embed="rId4" cstate="print"/>
          <a:srcRect l="17800" t="18101"/>
          <a:stretch>
            <a:fillRect/>
          </a:stretch>
        </p:blipFill>
        <p:spPr>
          <a:xfrm>
            <a:off x="251520" y="0"/>
            <a:ext cx="4227934" cy="561662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27584" y="5949280"/>
            <a:ext cx="3024336" cy="5817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Тренируем мышцы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8730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DSC_0171.JPG"/>
          <p:cNvPicPr>
            <a:picLocks noChangeAspect="1"/>
          </p:cNvPicPr>
          <p:nvPr/>
        </p:nvPicPr>
        <p:blipFill>
          <a:blip r:embed="rId3" cstate="print"/>
          <a:srcRect l="33463" r="6688"/>
          <a:stretch>
            <a:fillRect/>
          </a:stretch>
        </p:blipFill>
        <p:spPr>
          <a:xfrm>
            <a:off x="4499594" y="0"/>
            <a:ext cx="4644406" cy="4365104"/>
          </a:xfrm>
          <a:prstGeom prst="rect">
            <a:avLst/>
          </a:prstGeom>
        </p:spPr>
      </p:pic>
      <p:pic>
        <p:nvPicPr>
          <p:cNvPr id="5" name="Рисунок 4" descr="DSC_0161.JPG"/>
          <p:cNvPicPr>
            <a:picLocks noChangeAspect="1"/>
          </p:cNvPicPr>
          <p:nvPr/>
        </p:nvPicPr>
        <p:blipFill>
          <a:blip r:embed="rId4" cstate="print"/>
          <a:srcRect l="27950" t="20159"/>
          <a:stretch>
            <a:fillRect/>
          </a:stretch>
        </p:blipFill>
        <p:spPr>
          <a:xfrm>
            <a:off x="0" y="3356992"/>
            <a:ext cx="5616624" cy="350100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971600" y="692696"/>
            <a:ext cx="2736304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«Путешествие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Лунтиком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 детскому саду»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84168" y="4509120"/>
            <a:ext cx="2592288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Вот где стирают бельё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верх 9"/>
          <p:cNvSpPr/>
          <p:nvPr/>
        </p:nvSpPr>
        <p:spPr>
          <a:xfrm>
            <a:off x="8676456" y="4581128"/>
            <a:ext cx="484632" cy="504056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88224" y="6021288"/>
            <a:ext cx="2376264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здесь считают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лево 11"/>
          <p:cNvSpPr/>
          <p:nvPr/>
        </p:nvSpPr>
        <p:spPr>
          <a:xfrm>
            <a:off x="6084168" y="6093296"/>
            <a:ext cx="432048" cy="484632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olmie-peak-eunice-lake-go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_0175.JPG"/>
          <p:cNvPicPr>
            <a:picLocks noChangeAspect="1"/>
          </p:cNvPicPr>
          <p:nvPr/>
        </p:nvPicPr>
        <p:blipFill>
          <a:blip r:embed="rId3" cstate="print"/>
          <a:srcRect t="-16667"/>
          <a:stretch>
            <a:fillRect/>
          </a:stretch>
        </p:blipFill>
        <p:spPr>
          <a:xfrm>
            <a:off x="0" y="-891480"/>
            <a:ext cx="9144000" cy="600075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627784" y="5661248"/>
            <a:ext cx="3888432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Знакомство с кабинетом медсестры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730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pic>
        <p:nvPicPr>
          <p:cNvPr id="4" name="Рисунок 3" descr="през.jpg"/>
          <p:cNvPicPr>
            <a:picLocks noChangeAspect="1"/>
          </p:cNvPicPr>
          <p:nvPr/>
        </p:nvPicPr>
        <p:blipFill>
          <a:blip r:embed="rId3" cstate="print"/>
          <a:srcRect l="-530"/>
          <a:stretch>
            <a:fillRect/>
          </a:stretch>
        </p:blipFill>
        <p:spPr>
          <a:xfrm>
            <a:off x="2411760" y="-171400"/>
            <a:ext cx="6732240" cy="70294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83568" y="1196752"/>
            <a:ext cx="1152128" cy="432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20160301_103340.jpg"/>
          <p:cNvPicPr>
            <a:picLocks noChangeAspect="1"/>
          </p:cNvPicPr>
          <p:nvPr/>
        </p:nvPicPr>
        <p:blipFill>
          <a:blip r:embed="rId2" cstate="print"/>
          <a:srcRect t="6951" r="3490" b="4851"/>
          <a:stretch>
            <a:fillRect/>
          </a:stretch>
        </p:blipFill>
        <p:spPr>
          <a:xfrm>
            <a:off x="4180012" y="0"/>
            <a:ext cx="4963988" cy="6048672"/>
          </a:xfrm>
          <a:prstGeom prst="rect">
            <a:avLst/>
          </a:prstGeom>
        </p:spPr>
      </p:pic>
      <p:pic>
        <p:nvPicPr>
          <p:cNvPr id="5" name="Рисунок 4" descr="IMG_20160301_110015.jpg"/>
          <p:cNvPicPr>
            <a:picLocks noChangeAspect="1"/>
          </p:cNvPicPr>
          <p:nvPr/>
        </p:nvPicPr>
        <p:blipFill>
          <a:blip r:embed="rId3" cstate="print"/>
          <a:srcRect r="12511"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436096" y="5921896"/>
            <a:ext cx="3240360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Мини-поход на участки детского сада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160301_105825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1" name="Рисунок 10" descr="DSC_0089.JPG"/>
          <p:cNvPicPr>
            <a:picLocks noChangeAspect="1"/>
          </p:cNvPicPr>
          <p:nvPr/>
        </p:nvPicPr>
        <p:blipFill>
          <a:blip r:embed="rId3" cstate="print"/>
          <a:srcRect l="15950" t="444" r="9050" b="19067"/>
          <a:stretch>
            <a:fillRect/>
          </a:stretch>
        </p:blipFill>
        <p:spPr>
          <a:xfrm rot="16200000">
            <a:off x="3645024" y="1359024"/>
            <a:ext cx="6858000" cy="413995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707904" y="5949280"/>
            <a:ext cx="2880320" cy="64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Юные следопыты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SC_0087.JPG"/>
          <p:cNvPicPr>
            <a:picLocks noChangeAspect="1"/>
          </p:cNvPicPr>
          <p:nvPr/>
        </p:nvPicPr>
        <p:blipFill>
          <a:blip r:embed="rId4" cstate="print"/>
          <a:srcRect l="45275" t="24801" r="19218" b="15000"/>
          <a:stretch>
            <a:fillRect/>
          </a:stretch>
        </p:blipFill>
        <p:spPr>
          <a:xfrm rot="16200000">
            <a:off x="16273" y="4114552"/>
            <a:ext cx="2727176" cy="2759719"/>
          </a:xfrm>
          <a:prstGeom prst="flowChartPunchedTap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pre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60426_103407.jpg"/>
          <p:cNvPicPr>
            <a:picLocks noChangeAspect="1"/>
          </p:cNvPicPr>
          <p:nvPr/>
        </p:nvPicPr>
        <p:blipFill>
          <a:blip r:embed="rId3" cstate="print"/>
          <a:srcRect l="30313" t="20600" r="9838"/>
          <a:stretch>
            <a:fillRect/>
          </a:stretch>
        </p:blipFill>
        <p:spPr>
          <a:xfrm>
            <a:off x="0" y="0"/>
            <a:ext cx="5472608" cy="5445224"/>
          </a:xfrm>
          <a:prstGeom prst="rect">
            <a:avLst/>
          </a:prstGeom>
        </p:spPr>
      </p:pic>
      <p:pic>
        <p:nvPicPr>
          <p:cNvPr id="4" name="Рисунок 3" descr="IMG_20160426_103954_1.jpg"/>
          <p:cNvPicPr>
            <a:picLocks noChangeAspect="1"/>
          </p:cNvPicPr>
          <p:nvPr/>
        </p:nvPicPr>
        <p:blipFill>
          <a:blip r:embed="rId4" cstate="print"/>
          <a:srcRect l="5901" t="18500" r="9929" b="5901"/>
          <a:stretch>
            <a:fillRect/>
          </a:stretch>
        </p:blipFill>
        <p:spPr>
          <a:xfrm>
            <a:off x="3201816" y="2855229"/>
            <a:ext cx="5942184" cy="400277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940152" y="980728"/>
            <a:ext cx="288032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страшны нам препятствия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 cstate="print"/>
          <a:srcRect l="2520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188640"/>
            <a:ext cx="4427984" cy="206084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Исполнители и участники проекта: </a:t>
            </a: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*взрослые </a:t>
            </a: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*дети </a:t>
            </a: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5856" y="2420888"/>
            <a:ext cx="3744416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Время проведения                         1части проекта: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октябрь 2015г. – май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3861048"/>
            <a:ext cx="4033464" cy="2736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*  фронтальный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*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интегрированный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*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долгосрочный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* 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ролево-игровой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730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pic>
        <p:nvPicPr>
          <p:cNvPr id="3" name="Рисунок 2" descr="IMG_20160426_110751.jpg"/>
          <p:cNvPicPr>
            <a:picLocks noChangeAspect="1"/>
          </p:cNvPicPr>
          <p:nvPr/>
        </p:nvPicPr>
        <p:blipFill>
          <a:blip r:embed="rId3" cstate="print"/>
          <a:srcRect l="29525" r="6688"/>
          <a:stretch>
            <a:fillRect/>
          </a:stretch>
        </p:blipFill>
        <p:spPr>
          <a:xfrm>
            <a:off x="-252536" y="0"/>
            <a:ext cx="5832648" cy="6858000"/>
          </a:xfrm>
          <a:prstGeom prst="rect">
            <a:avLst/>
          </a:prstGeom>
        </p:spPr>
      </p:pic>
      <p:pic>
        <p:nvPicPr>
          <p:cNvPr id="4" name="Рисунок 3" descr="IMG_20160426_110801.jpg"/>
          <p:cNvPicPr>
            <a:picLocks noChangeAspect="1"/>
          </p:cNvPicPr>
          <p:nvPr/>
        </p:nvPicPr>
        <p:blipFill>
          <a:blip r:embed="rId4" cstate="print"/>
          <a:srcRect l="3768" t="2751" r="13776"/>
          <a:stretch>
            <a:fillRect/>
          </a:stretch>
        </p:blipFill>
        <p:spPr>
          <a:xfrm>
            <a:off x="3635896" y="1985813"/>
            <a:ext cx="5508104" cy="4872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60513_133448.jpg"/>
          <p:cNvPicPr>
            <a:picLocks noChangeAspect="1"/>
          </p:cNvPicPr>
          <p:nvPr/>
        </p:nvPicPr>
        <p:blipFill>
          <a:blip r:embed="rId2" cstate="print"/>
          <a:srcRect t="59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3" name="Скругленный прямоугольник 2"/>
          <p:cNvSpPr/>
          <p:nvPr/>
        </p:nvSpPr>
        <p:spPr>
          <a:xfrm>
            <a:off x="323528" y="5589240"/>
            <a:ext cx="2952328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Развивающие игры          по туризму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3663647_4138752_0a18a3950367e29ca5386683634e9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60513_155610_1.jpg"/>
          <p:cNvPicPr>
            <a:picLocks noChangeAspect="1"/>
          </p:cNvPicPr>
          <p:nvPr/>
        </p:nvPicPr>
        <p:blipFill>
          <a:blip r:embed="rId3" cstate="print"/>
          <a:srcRect l="24800" r="8263"/>
          <a:stretch>
            <a:fillRect/>
          </a:stretch>
        </p:blipFill>
        <p:spPr>
          <a:xfrm>
            <a:off x="3023320" y="0"/>
            <a:ext cx="612068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79512" y="4653136"/>
            <a:ext cx="1994520" cy="18722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Учимся находить следы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60513_155610.jpg"/>
          <p:cNvPicPr>
            <a:picLocks noChangeAspect="1"/>
          </p:cNvPicPr>
          <p:nvPr/>
        </p:nvPicPr>
        <p:blipFill>
          <a:blip r:embed="rId3" cstate="print"/>
          <a:srcRect t="8001" b="-3150"/>
          <a:stretch>
            <a:fillRect/>
          </a:stretch>
        </p:blipFill>
        <p:spPr>
          <a:xfrm>
            <a:off x="0" y="0"/>
            <a:ext cx="5143500" cy="6525344"/>
          </a:xfrm>
          <a:prstGeom prst="rect">
            <a:avLst/>
          </a:prstGeom>
        </p:spPr>
      </p:pic>
      <p:pic>
        <p:nvPicPr>
          <p:cNvPr id="3" name="Рисунок 2" descr="IMG_20160513_155458.jpg"/>
          <p:cNvPicPr>
            <a:picLocks noChangeAspect="1"/>
          </p:cNvPicPr>
          <p:nvPr/>
        </p:nvPicPr>
        <p:blipFill>
          <a:blip r:embed="rId4" cstate="print"/>
          <a:srcRect l="812"/>
          <a:stretch>
            <a:fillRect/>
          </a:stretch>
        </p:blipFill>
        <p:spPr>
          <a:xfrm>
            <a:off x="3059832" y="2420888"/>
            <a:ext cx="6084168" cy="443711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220072" y="1340768"/>
            <a:ext cx="3923928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Дидактическая игра                    «Правила поведения в природе»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11 001.JPG"/>
          <p:cNvPicPr>
            <a:picLocks noChangeAspect="1"/>
          </p:cNvPicPr>
          <p:nvPr/>
        </p:nvPicPr>
        <p:blipFill>
          <a:blip r:embed="rId3" cstate="print"/>
          <a:srcRect l="22000"/>
          <a:stretch>
            <a:fillRect/>
          </a:stretch>
        </p:blipFill>
        <p:spPr>
          <a:xfrm>
            <a:off x="0" y="0"/>
            <a:ext cx="4011910" cy="6858000"/>
          </a:xfrm>
          <a:prstGeom prst="rect">
            <a:avLst/>
          </a:prstGeom>
        </p:spPr>
      </p:pic>
      <p:pic>
        <p:nvPicPr>
          <p:cNvPr id="5" name="Рисунок 4" descr="111 005.JPG"/>
          <p:cNvPicPr>
            <a:picLocks noChangeAspect="1"/>
          </p:cNvPicPr>
          <p:nvPr/>
        </p:nvPicPr>
        <p:blipFill>
          <a:blip r:embed="rId4" cstate="print"/>
          <a:srcRect r="29352"/>
          <a:stretch>
            <a:fillRect/>
          </a:stretch>
        </p:blipFill>
        <p:spPr>
          <a:xfrm>
            <a:off x="3946914" y="1340768"/>
            <a:ext cx="5197086" cy="551723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355976" y="332656"/>
            <a:ext cx="4464496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Игровая ситуация «Путь туристов»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3663647_4138752_0a18a3950367e29ca5386683634e9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11 008.JPG"/>
          <p:cNvPicPr>
            <a:picLocks noChangeAspect="1"/>
          </p:cNvPicPr>
          <p:nvPr/>
        </p:nvPicPr>
        <p:blipFill>
          <a:blip r:embed="rId3" cstate="print"/>
          <a:srcRect t="16400" r="11413" b="10101"/>
          <a:stretch>
            <a:fillRect/>
          </a:stretch>
        </p:blipFill>
        <p:spPr>
          <a:xfrm>
            <a:off x="611560" y="908720"/>
            <a:ext cx="8100392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pre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111 010.JPG"/>
          <p:cNvPicPr>
            <a:picLocks noChangeAspect="1"/>
          </p:cNvPicPr>
          <p:nvPr/>
        </p:nvPicPr>
        <p:blipFill>
          <a:blip r:embed="rId3" cstate="print"/>
          <a:srcRect l="15351" r="29525"/>
          <a:stretch>
            <a:fillRect/>
          </a:stretch>
        </p:blipFill>
        <p:spPr>
          <a:xfrm>
            <a:off x="0" y="0"/>
            <a:ext cx="5040560" cy="6858000"/>
          </a:xfrm>
          <a:prstGeom prst="rect">
            <a:avLst/>
          </a:prstGeom>
        </p:spPr>
      </p:pic>
      <p:pic>
        <p:nvPicPr>
          <p:cNvPr id="4" name="Рисунок 3" descr="111 013.JPG"/>
          <p:cNvPicPr>
            <a:picLocks noChangeAspect="1"/>
          </p:cNvPicPr>
          <p:nvPr/>
        </p:nvPicPr>
        <p:blipFill>
          <a:blip r:embed="rId4" cstate="print"/>
          <a:srcRect l="9711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 0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1 024.JPG"/>
          <p:cNvPicPr>
            <a:picLocks noChangeAspect="1"/>
          </p:cNvPicPr>
          <p:nvPr/>
        </p:nvPicPr>
        <p:blipFill>
          <a:blip r:embed="rId2" cstate="print"/>
          <a:srcRect l="18500" r="30313"/>
          <a:stretch>
            <a:fillRect/>
          </a:stretch>
        </p:blipFill>
        <p:spPr>
          <a:xfrm>
            <a:off x="0" y="0"/>
            <a:ext cx="4680520" cy="6858000"/>
          </a:xfrm>
          <a:prstGeom prst="rect">
            <a:avLst/>
          </a:prstGeom>
        </p:spPr>
      </p:pic>
      <p:pic>
        <p:nvPicPr>
          <p:cNvPr id="2" name="Рисунок 1" descr="111 020.JPG"/>
          <p:cNvPicPr>
            <a:picLocks noChangeAspect="1"/>
          </p:cNvPicPr>
          <p:nvPr/>
        </p:nvPicPr>
        <p:blipFill>
          <a:blip r:embed="rId3" cstate="print"/>
          <a:srcRect l="31888" r="5901"/>
          <a:stretch>
            <a:fillRect/>
          </a:stretch>
        </p:blipFill>
        <p:spPr>
          <a:xfrm>
            <a:off x="3455368" y="0"/>
            <a:ext cx="56886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23 032.JPG"/>
          <p:cNvPicPr>
            <a:picLocks noChangeAspect="1"/>
          </p:cNvPicPr>
          <p:nvPr/>
        </p:nvPicPr>
        <p:blipFill>
          <a:blip r:embed="rId3" cstate="print"/>
          <a:srcRect l="7476" r="9838"/>
          <a:stretch>
            <a:fillRect/>
          </a:stretch>
        </p:blipFill>
        <p:spPr>
          <a:xfrm>
            <a:off x="3934601" y="0"/>
            <a:ext cx="5209399" cy="4725144"/>
          </a:xfrm>
          <a:prstGeom prst="rect">
            <a:avLst/>
          </a:prstGeom>
        </p:spPr>
      </p:pic>
      <p:pic>
        <p:nvPicPr>
          <p:cNvPr id="6" name="Рисунок 5" descr="123 034.JPG"/>
          <p:cNvPicPr>
            <a:picLocks noChangeAspect="1"/>
          </p:cNvPicPr>
          <p:nvPr/>
        </p:nvPicPr>
        <p:blipFill>
          <a:blip r:embed="rId4" cstate="print"/>
          <a:srcRect r="25140"/>
          <a:stretch>
            <a:fillRect/>
          </a:stretch>
        </p:blipFill>
        <p:spPr>
          <a:xfrm>
            <a:off x="0" y="1988840"/>
            <a:ext cx="4860032" cy="486916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436096" y="5229200"/>
            <a:ext cx="3096344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Игровая ситуация  «Привал туристов»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6" name="Скругленный прямоугольник 5"/>
          <p:cNvSpPr/>
          <p:nvPr/>
        </p:nvSpPr>
        <p:spPr>
          <a:xfrm>
            <a:off x="395536" y="332656"/>
            <a:ext cx="6408712" cy="24756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Актуальность: 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туризм доступен всем, при отсутствии серьезных патологий;</a:t>
            </a:r>
          </a:p>
          <a:p>
            <a:pPr>
              <a:buFont typeface="Arial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совершенствуются физические качества;</a:t>
            </a:r>
          </a:p>
          <a:p>
            <a:pPr>
              <a:buFont typeface="Arial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получают знания о безопасном поведении в окружающей среде.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23728" y="4653136"/>
            <a:ext cx="6696744" cy="172819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приобщение младших дошкольников к здоровому образу жизни посредством ознакомления с элементами туризма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23 044.JPG"/>
          <p:cNvPicPr>
            <a:picLocks noChangeAspect="1"/>
          </p:cNvPicPr>
          <p:nvPr/>
        </p:nvPicPr>
        <p:blipFill>
          <a:blip r:embed="rId3" cstate="print"/>
          <a:srcRect t="11151" r="13775"/>
          <a:stretch>
            <a:fillRect/>
          </a:stretch>
        </p:blipFill>
        <p:spPr>
          <a:xfrm>
            <a:off x="3894099" y="2800706"/>
            <a:ext cx="5249901" cy="4057294"/>
          </a:xfrm>
          <a:prstGeom prst="rect">
            <a:avLst/>
          </a:prstGeom>
        </p:spPr>
      </p:pic>
      <p:pic>
        <p:nvPicPr>
          <p:cNvPr id="3" name="Рисунок 2" descr="123 020.JPG"/>
          <p:cNvPicPr>
            <a:picLocks noChangeAspect="1"/>
          </p:cNvPicPr>
          <p:nvPr/>
        </p:nvPicPr>
        <p:blipFill>
          <a:blip r:embed="rId4" cstate="print"/>
          <a:srcRect l="3824" t="23750" r="11064" b="5901"/>
          <a:stretch>
            <a:fillRect/>
          </a:stretch>
        </p:blipFill>
        <p:spPr>
          <a:xfrm>
            <a:off x="0" y="0"/>
            <a:ext cx="5266257" cy="3528392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6300192" y="0"/>
            <a:ext cx="2570584" cy="144016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Время обеда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.jpg"/>
          <p:cNvPicPr>
            <a:picLocks noChangeAspect="1"/>
          </p:cNvPicPr>
          <p:nvPr/>
        </p:nvPicPr>
        <p:blipFill>
          <a:blip r:embed="rId2" cstate="print"/>
          <a:srcRect r="2982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23 036.JPG"/>
          <p:cNvPicPr>
            <a:picLocks noChangeAspect="1"/>
          </p:cNvPicPr>
          <p:nvPr/>
        </p:nvPicPr>
        <p:blipFill>
          <a:blip r:embed="rId3" cstate="print"/>
          <a:srcRect r="5901"/>
          <a:stretch>
            <a:fillRect/>
          </a:stretch>
        </p:blipFill>
        <p:spPr>
          <a:xfrm>
            <a:off x="3000509" y="1700808"/>
            <a:ext cx="6143491" cy="4896544"/>
          </a:xfrm>
          <a:prstGeom prst="rect">
            <a:avLst/>
          </a:prstGeom>
        </p:spPr>
      </p:pic>
      <p:pic>
        <p:nvPicPr>
          <p:cNvPr id="2" name="Рисунок 1" descr="123 035.JPG"/>
          <p:cNvPicPr>
            <a:picLocks noChangeAspect="1"/>
          </p:cNvPicPr>
          <p:nvPr/>
        </p:nvPicPr>
        <p:blipFill>
          <a:blip r:embed="rId4" cstate="print"/>
          <a:srcRect t="15350" r="10626"/>
          <a:stretch>
            <a:fillRect/>
          </a:stretch>
        </p:blipFill>
        <p:spPr>
          <a:xfrm>
            <a:off x="0" y="0"/>
            <a:ext cx="4645024" cy="329959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5661248"/>
            <a:ext cx="2304256" cy="6983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Игры на привале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f3f26ac31efdd428dd639ee026108c50_h.jpg"/>
          <p:cNvPicPr>
            <a:picLocks noChangeAspect="1"/>
          </p:cNvPicPr>
          <p:nvPr/>
        </p:nvPicPr>
        <p:blipFill>
          <a:blip r:embed="rId3" cstate="print"/>
          <a:srcRect l="4124" r="9281"/>
          <a:stretch>
            <a:fillRect/>
          </a:stretch>
        </p:blipFill>
        <p:spPr>
          <a:xfrm>
            <a:off x="4355976" y="2276872"/>
            <a:ext cx="4536504" cy="39338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0" name="Скругленная прямоугольная выноска 9"/>
          <p:cNvSpPr/>
          <p:nvPr/>
        </p:nvSpPr>
        <p:spPr>
          <a:xfrm>
            <a:off x="1115616" y="1124744"/>
            <a:ext cx="2808312" cy="1332728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Спасибо                    за внимание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203848" y="260648"/>
            <a:ext cx="2498576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412776"/>
            <a:ext cx="2915816" cy="16561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использовать элементарные знания о туризме для увеличения двигательной активности детей в младшей группе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3933056"/>
            <a:ext cx="3600400" cy="20882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межличностные , в частности, дружеские отношения дошкольников в процессе игровой туристической деятельности,  адаптированной к их возрастным особенностям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8064" y="3933056"/>
            <a:ext cx="3456384" cy="20882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совершенствовать навыки безопасного поведения в природе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24128" y="1484784"/>
            <a:ext cx="3240360" cy="16561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развитию психических процессов и расширять объем знаний в области физической культуры и туризма 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499992" y="1196752"/>
            <a:ext cx="136815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3"/>
          </p:cNvCxnSpPr>
          <p:nvPr/>
        </p:nvCxnSpPr>
        <p:spPr>
          <a:xfrm flipH="1">
            <a:off x="2555776" y="1041137"/>
            <a:ext cx="1013980" cy="587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3" idx="5"/>
          </p:cNvCxnSpPr>
          <p:nvPr/>
        </p:nvCxnSpPr>
        <p:spPr>
          <a:xfrm>
            <a:off x="5336516" y="1041137"/>
            <a:ext cx="747652" cy="515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3" idx="4"/>
          </p:cNvCxnSpPr>
          <p:nvPr/>
        </p:nvCxnSpPr>
        <p:spPr>
          <a:xfrm flipH="1">
            <a:off x="2843808" y="1175048"/>
            <a:ext cx="1609328" cy="2758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Выноска-облако 12"/>
          <p:cNvSpPr/>
          <p:nvPr/>
        </p:nvSpPr>
        <p:spPr>
          <a:xfrm>
            <a:off x="7740352" y="0"/>
            <a:ext cx="1152128" cy="1124744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55576" y="1916832"/>
            <a:ext cx="7560840" cy="3600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Ожидаемый результат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Расширение социальных представлений детей о туризме.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Приобретение детьми двигательного опыта.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*Умение вступать в речевое общение со знакомыми взрослыми: понимать обращенную речь, отвечать на вопросы, используя простые распространенные предложения. 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*Проявление дружеских отношений при совместной деятельности детей. 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Проявление интереса к правилам безопасного поведения.</a:t>
            </a:r>
          </a:p>
          <a:p>
            <a:pPr marL="457200" indent="-457200">
              <a:buAutoNum type="arabicPeriod" startAt="4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4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699792" y="0"/>
            <a:ext cx="3744416" cy="14401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548680"/>
            <a:ext cx="2304256" cy="30243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 «Познавательное развитие»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беседы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игровые  ситуации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дидактические игры </a:t>
            </a:r>
          </a:p>
          <a:p>
            <a:r>
              <a:rPr lang="ru-RU" dirty="0" smtClean="0"/>
              <a:t>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88224" y="620688"/>
            <a:ext cx="2376264" cy="31683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 «Социально-коммуникативное развитие»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экскурсии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игровые ситуации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сюжетно-ролевые игры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75856" y="2060848"/>
            <a:ext cx="2448272" cy="2304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 «Физическое развитие»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игровые ситуации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зарядка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прогулки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 развлечения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24128" y="4293096"/>
            <a:ext cx="3168352" cy="2304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 «Художественно-эстетическое развитие»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слушание музыкальных произведений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9512" y="4365104"/>
            <a:ext cx="3096344" cy="21328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 «Речевое развитие» 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 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 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игровые ситуации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заучивание стихов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3663647_4138752_0a18a3950367e29ca5386683634e9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_0278.JPG"/>
          <p:cNvPicPr>
            <a:picLocks noChangeAspect="1"/>
          </p:cNvPicPr>
          <p:nvPr/>
        </p:nvPicPr>
        <p:blipFill>
          <a:blip r:embed="rId3" cstate="print"/>
          <a:srcRect l="19288" t="4200"/>
          <a:stretch>
            <a:fillRect/>
          </a:stretch>
        </p:blipFill>
        <p:spPr>
          <a:xfrm>
            <a:off x="827584" y="1700808"/>
            <a:ext cx="7380312" cy="492747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691680" y="404664"/>
            <a:ext cx="5832648" cy="120243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Форма предоставления продукта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Сюжетно-ролевая ига «Мы - туристы»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Презентация проекта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Туристята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34 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34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5292080" y="764704"/>
            <a:ext cx="3851920" cy="1728192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«Вот они какие туристы»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</TotalTime>
  <Words>395</Words>
  <Application>Microsoft Office PowerPoint</Application>
  <PresentationFormat>Экран (4:3)</PresentationFormat>
  <Paragraphs>91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первого этапа     проекта «Туристята» с детьми второй младшей группы «Улыбка»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 «Туристята»</dc:title>
  <dc:creator>User</dc:creator>
  <cp:lastModifiedBy>User</cp:lastModifiedBy>
  <cp:revision>96</cp:revision>
  <dcterms:created xsi:type="dcterms:W3CDTF">2016-05-10T08:46:49Z</dcterms:created>
  <dcterms:modified xsi:type="dcterms:W3CDTF">2016-08-24T04:35:12Z</dcterms:modified>
</cp:coreProperties>
</file>