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6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7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3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4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2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1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6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0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5FED4-C1BC-43CB-8AFA-FA6D6DA0927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5CD17-01C9-45C1-AB90-C1DAA00D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7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633">
            <a:off x="8194766" y="1540095"/>
            <a:ext cx="3048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549" y="626758"/>
            <a:ext cx="719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Методическое пособие по художественному творчеству в рамках проекта: «Лекарственные кустарники и деревья»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237">
            <a:off x="821787" y="907274"/>
            <a:ext cx="2025915" cy="164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2410096"/>
            <a:ext cx="4900023" cy="3675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42811" y="4807131"/>
            <a:ext cx="3196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МАДОУ 13</a:t>
            </a:r>
          </a:p>
          <a:p>
            <a:r>
              <a:rPr lang="ru-RU" dirty="0" smtClean="0"/>
              <a:t>Гр.№8 «Колокольчики»</a:t>
            </a:r>
          </a:p>
          <a:p>
            <a:r>
              <a:rPr lang="ru-RU" dirty="0" smtClean="0"/>
              <a:t>Макарова Зоя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1261" y="846788"/>
            <a:ext cx="1897503" cy="1423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79057" y="452846"/>
            <a:ext cx="3161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1. Насыпать в три ёмкости пшённую крупу. Добавить по чайной ложки густой гуаши. Перемешать пока крупа не станет оного цвета. Дать высохнуть, так чтоб она была рассыпчата.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" y="3763821"/>
            <a:ext cx="2934788" cy="2201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03042" y="1052859"/>
            <a:ext cx="3448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2. Берём раскраску или рисуем рисунок самостоятельно.</a:t>
            </a:r>
          </a:p>
          <a:p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3" y="2389534"/>
            <a:ext cx="2557416" cy="1918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28440" y="2179260"/>
            <a:ext cx="28077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3. Первым используем крупу красного цвета. Смазываем цветок или ягоды клеем с помощью кисточки и аккуратно засыпаем крупу, равномерно распределяя по поверхности. Затем аккуратно стряхиваем что бы убрать лишнее.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55" y="3081485"/>
            <a:ext cx="2246812" cy="1685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19" y="4474267"/>
            <a:ext cx="2151018" cy="1613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66691" y="529639"/>
            <a:ext cx="266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577" y="853440"/>
            <a:ext cx="2211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4. Таким же способом засыпаем листики зелёной крупой , а веточки коричневой.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89" y="642255"/>
            <a:ext cx="1817188" cy="136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87" y="642255"/>
            <a:ext cx="2006338" cy="150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09" y="2645580"/>
            <a:ext cx="4490721" cy="336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28719" y="2383970"/>
            <a:ext cx="377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8" y="3070125"/>
            <a:ext cx="3924663" cy="2943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36" y="642255"/>
            <a:ext cx="2238103" cy="1678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6" y="862148"/>
            <a:ext cx="683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Аппликация из цветной бумаги:  « Ягодка –смородинка»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928620" y="2056313"/>
            <a:ext cx="4166330" cy="3405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777" y="719992"/>
            <a:ext cx="1698171" cy="191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01989" y="2987040"/>
            <a:ext cx="4058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Материалы и оборудование: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Цветная бумага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Альбомный лист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Трафареты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Ножницы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Клей</a:t>
            </a:r>
          </a:p>
          <a:p>
            <a:pPr marL="285750" indent="-285750">
              <a:buFontTx/>
              <a:buChar char="-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алфетки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102" y="557349"/>
            <a:ext cx="357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26" y="3052719"/>
            <a:ext cx="2226491" cy="1669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" y="2316481"/>
            <a:ext cx="2098763" cy="157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60" y="4061099"/>
            <a:ext cx="2095863" cy="157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21" y="3551463"/>
            <a:ext cx="2323738" cy="17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99" y="3654337"/>
            <a:ext cx="2261326" cy="1695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4947" y="945606"/>
            <a:ext cx="357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1. Берём бумагу зелёного цвета, по трафарету рисуем листики и вырезаем их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300" y="1111700"/>
            <a:ext cx="296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2. Берём чёрную цветную бумагу, по трафарету рисуем кружки и вырезаем их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9664" y="1361105"/>
            <a:ext cx="2229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3. С помощью трафаретов рисуем веточку чёрной смородины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3337" y="1111700"/>
            <a:ext cx="1839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4. На готовый рисунок наклеиваем вырезанные заготовки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342" y="627017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4" y="1706880"/>
            <a:ext cx="4281715" cy="321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69" y="1706880"/>
            <a:ext cx="4281714" cy="321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02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627018"/>
            <a:ext cx="715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Нетрадиционная форма рисования восковыми мелками: « Боярышник»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2098764"/>
            <a:ext cx="4943566" cy="3707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595" y="994878"/>
            <a:ext cx="2085703" cy="178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58446" y="3274423"/>
            <a:ext cx="4093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Материалы и оборудование: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Веточка с листиками боярышника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Альбомный лист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Восковые карандаши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634" y="757646"/>
            <a:ext cx="381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" y="2908662"/>
            <a:ext cx="1947817" cy="146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88" y="4230189"/>
            <a:ext cx="2357120" cy="176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53" y="3213462"/>
            <a:ext cx="2061029" cy="1545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5" y="4495092"/>
            <a:ext cx="2116183" cy="158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42" y="2908662"/>
            <a:ext cx="2174241" cy="163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73" y="4230189"/>
            <a:ext cx="2342608" cy="175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92481" y="880272"/>
            <a:ext cx="2995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1. Веточку боярышника с листиками кладём на альбомный лист и другим листом накрываем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308" y="1201782"/>
            <a:ext cx="3640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2. Восковым карандашом зелёного цвета трём по месту, где под листом бумаги лежат листочки боярышника, пока не получится чёткое изображение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7120" y="1594022"/>
            <a:ext cx="413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3. Подрисовываем красным карандашом ягодки боярышника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446" y="426366"/>
            <a:ext cx="316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841">
            <a:off x="932638" y="1236889"/>
            <a:ext cx="4061097" cy="3045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941">
            <a:off x="6501759" y="1282934"/>
            <a:ext cx="4280013" cy="3210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03" y="3809999"/>
            <a:ext cx="3010263" cy="2257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0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206" y="1123406"/>
            <a:ext cx="8961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9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5" y="801188"/>
            <a:ext cx="541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Пояснительная записка: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1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783" y="879566"/>
            <a:ext cx="482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Аппликация: «Веточка рябины»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9" y="1541417"/>
            <a:ext cx="5617027" cy="421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38" y="657497"/>
            <a:ext cx="3141420" cy="215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32320" y="3222171"/>
            <a:ext cx="4049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Материалы и оборудование: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Листики рябины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Цветная бумага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Карандаш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Клей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332" y="531223"/>
            <a:ext cx="250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622" y="1230652"/>
            <a:ext cx="379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1. На белый лист бумаги наклеиваем сухие листики рябины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608" y="1182580"/>
            <a:ext cx="281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2. Берём цветную бумагу красного цвета, нарываем клочками и катаем шарики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0925" y="1182580"/>
            <a:ext cx="322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3. Наклеиваем на бумагу около листочков красные шарики в виде грозди рябины по образцу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909">
            <a:off x="708297" y="2638699"/>
            <a:ext cx="2005875" cy="150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905">
            <a:off x="2534004" y="3230198"/>
            <a:ext cx="1831703" cy="128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7" y="4325310"/>
            <a:ext cx="2364246" cy="177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94" y="2962418"/>
            <a:ext cx="1817189" cy="136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88" y="4350822"/>
            <a:ext cx="2087154" cy="1565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642">
            <a:off x="9468028" y="2993938"/>
            <a:ext cx="2052691" cy="153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96">
            <a:off x="7829822" y="3227755"/>
            <a:ext cx="1799771" cy="1349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47" y="4465116"/>
            <a:ext cx="2279014" cy="170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9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0675" y="706421"/>
            <a:ext cx="301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316">
            <a:off x="1039225" y="1744372"/>
            <a:ext cx="3680823" cy="276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30">
            <a:off x="6917508" y="1456506"/>
            <a:ext cx="3767909" cy="2825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48" y="3555274"/>
            <a:ext cx="3001554" cy="2251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54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703" y="680307"/>
            <a:ext cx="10136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Рисунок + пластилиновая живопись: «Веточка калины», «Сладкая облепиха»,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Рябинка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красная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4055" y="2018628"/>
            <a:ext cx="3409853" cy="255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1" y="1827375"/>
            <a:ext cx="3268618" cy="2451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68" y="3901439"/>
            <a:ext cx="3062514" cy="229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85166" y="2098766"/>
            <a:ext cx="3666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Материалы и оборудование: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Раскраска веточки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дерева или самостоятельный рисунок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Гуашь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Пластилин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Кисточка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Салфетки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53" y="2376403"/>
            <a:ext cx="1603100" cy="120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78" y="2424301"/>
            <a:ext cx="1982652" cy="148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0237" y="3623790"/>
            <a:ext cx="2061032" cy="154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95" y="2790490"/>
            <a:ext cx="2222133" cy="166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2" y="4295436"/>
            <a:ext cx="2354223" cy="1765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46" y="2449347"/>
            <a:ext cx="2180046" cy="163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36" y="3864428"/>
            <a:ext cx="2461623" cy="184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50" y="4278025"/>
            <a:ext cx="2377437" cy="178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31672" y="1084515"/>
            <a:ext cx="470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1. Берём готовую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раскраску или рисуем веточку по образцу.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Используя гуашь, кисточкой раскрашиваем листочки и стебель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9598" y="1067468"/>
            <a:ext cx="4911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2. Из пластилина подбираем цвет для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ягод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 катаем шарики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3. Наклеиваем шарики на веточку в виде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ягодок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9792" y="577282"/>
            <a:ext cx="27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663" y="679269"/>
            <a:ext cx="37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Результат: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591">
            <a:off x="8062409" y="1098238"/>
            <a:ext cx="3058115" cy="2293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807">
            <a:off x="989343" y="1225840"/>
            <a:ext cx="2953491" cy="2215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88" y="3844410"/>
            <a:ext cx="3009204" cy="225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54" y="3673206"/>
            <a:ext cx="3237475" cy="242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35" y="1344987"/>
            <a:ext cx="3484666" cy="261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51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5" y="718459"/>
            <a:ext cx="3306354" cy="2479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39" y="2588768"/>
            <a:ext cx="4296230" cy="3222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13120" y="552779"/>
            <a:ext cx="5190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Аппликация нетрадиционным способом используя крупу: «Красная смородина», «Цветок шиповника».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332" y="3354979"/>
            <a:ext cx="4316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Материалы и оборудование: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Пшенная крупа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Гуашь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Готовый рисунок или самостоятельно нарисованный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Клей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Кисточка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Салфетки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</TotalTime>
  <Words>435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44</cp:revision>
  <dcterms:created xsi:type="dcterms:W3CDTF">2016-10-03T06:55:46Z</dcterms:created>
  <dcterms:modified xsi:type="dcterms:W3CDTF">2016-10-03T15:28:05Z</dcterms:modified>
</cp:coreProperties>
</file>