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95" r:id="rId2"/>
    <p:sldId id="281" r:id="rId3"/>
    <p:sldId id="287" r:id="rId4"/>
    <p:sldId id="272" r:id="rId5"/>
    <p:sldId id="283" r:id="rId6"/>
    <p:sldId id="286" r:id="rId7"/>
    <p:sldId id="284" r:id="rId8"/>
    <p:sldId id="291" r:id="rId9"/>
    <p:sldId id="29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02EE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892" autoAdjust="0"/>
  </p:normalViewPr>
  <p:slideViewPr>
    <p:cSldViewPr>
      <p:cViewPr varScale="1">
        <p:scale>
          <a:sx n="34" d="100"/>
          <a:sy n="34" d="100"/>
        </p:scale>
        <p:origin x="-5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9A598-6558-46FD-B3D6-1216B6BE615A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44B14-B099-48FE-9B92-03E0AFF3AF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896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Учитель технологии МБОУ СОШ №3 </a:t>
            </a:r>
            <a:r>
              <a:rPr lang="ru-RU" dirty="0" err="1" smtClean="0"/>
              <a:t>Табарова</a:t>
            </a:r>
            <a:r>
              <a:rPr lang="ru-RU" dirty="0" smtClean="0"/>
              <a:t> Н.К.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44B14-B099-48FE-9B92-03E0AFF3AF0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44B14-B099-48FE-9B92-03E0AFF3AF0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44B14-B099-48FE-9B92-03E0AFF3AF0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44B14-B099-48FE-9B92-03E0AFF3AF0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44B14-B099-48FE-9B92-03E0AFF3AF0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8E61-8217-4266-AF7F-9787CA7A9DC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E561F5-1B95-4285-9887-AD13C9239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8E61-8217-4266-AF7F-9787CA7A9DC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61F5-1B95-4285-9887-AD13C9239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8E61-8217-4266-AF7F-9787CA7A9DC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61F5-1B95-4285-9887-AD13C9239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8E61-8217-4266-AF7F-9787CA7A9DC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DE561F5-1B95-4285-9887-AD13C9239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8E61-8217-4266-AF7F-9787CA7A9DC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61F5-1B95-4285-9887-AD13C9239B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8E61-8217-4266-AF7F-9787CA7A9DC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61F5-1B95-4285-9887-AD13C9239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8E61-8217-4266-AF7F-9787CA7A9DC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DE561F5-1B95-4285-9887-AD13C9239B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8E61-8217-4266-AF7F-9787CA7A9DC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61F5-1B95-4285-9887-AD13C9239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8E61-8217-4266-AF7F-9787CA7A9DC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61F5-1B95-4285-9887-AD13C9239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8E61-8217-4266-AF7F-9787CA7A9DC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61F5-1B95-4285-9887-AD13C9239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8E61-8217-4266-AF7F-9787CA7A9DC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61F5-1B95-4285-9887-AD13C9239B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DC8E61-8217-4266-AF7F-9787CA7A9DC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E561F5-1B95-4285-9887-AD13C9239B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gif"/><Relationship Id="rId12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8.gif"/><Relationship Id="rId11" Type="http://schemas.openxmlformats.org/officeDocument/2006/relationships/image" Target="../media/image23.gif"/><Relationship Id="rId5" Type="http://schemas.openxmlformats.org/officeDocument/2006/relationships/image" Target="../media/image17.jpeg"/><Relationship Id="rId10" Type="http://schemas.openxmlformats.org/officeDocument/2006/relationships/image" Target="../media/image22.gif"/><Relationship Id="rId4" Type="http://schemas.openxmlformats.org/officeDocument/2006/relationships/image" Target="../media/image16.gif"/><Relationship Id="rId9" Type="http://schemas.openxmlformats.org/officeDocument/2006/relationships/image" Target="../media/image21.gif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725144"/>
            <a:ext cx="8458200" cy="864096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К</a:t>
            </a:r>
            <a:r>
              <a:rPr lang="ru-RU" sz="4400" dirty="0" smtClean="0"/>
              <a:t>лассификация профессий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764704"/>
            <a:ext cx="5616624" cy="1872208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/>
              <a:t>Мой выбор</a:t>
            </a:r>
            <a:endParaRPr lang="ru-RU" sz="8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5445224"/>
            <a:ext cx="6084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/>
              <a:t>у</a:t>
            </a:r>
            <a:r>
              <a:rPr lang="ru-RU" sz="2400" dirty="0" smtClean="0"/>
              <a:t>читель технологии МБОУ СОШ №3</a:t>
            </a:r>
          </a:p>
          <a:p>
            <a:pPr algn="r"/>
            <a:r>
              <a:rPr lang="ru-RU" sz="2400" dirty="0"/>
              <a:t>г</a:t>
            </a:r>
            <a:r>
              <a:rPr lang="ru-RU" sz="2400" dirty="0" smtClean="0"/>
              <a:t>орода Петровска Саратовской области</a:t>
            </a:r>
          </a:p>
          <a:p>
            <a:pPr algn="r"/>
            <a:r>
              <a:rPr lang="ru-RU" sz="2400" dirty="0" smtClean="0"/>
              <a:t> </a:t>
            </a:r>
            <a:r>
              <a:rPr lang="ru-RU" sz="2400" dirty="0" err="1" smtClean="0"/>
              <a:t>Табарова</a:t>
            </a:r>
            <a:r>
              <a:rPr lang="ru-RU" sz="2400" dirty="0" smtClean="0"/>
              <a:t> Нина Кирилловна</a:t>
            </a:r>
            <a:endParaRPr lang="ru-RU" sz="2400" dirty="0"/>
          </a:p>
        </p:txBody>
      </p:sp>
      <p:pic>
        <p:nvPicPr>
          <p:cNvPr id="6" name="Picture 5" descr="C:\Users\Наталья\Desktop\Новая папка\b_56ae25a45613c558685b1c5b303068c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298132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4" descr="CAW4CID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60648"/>
            <a:ext cx="14401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Рисунок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280831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CA8OYB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221088"/>
            <a:ext cx="1979712" cy="244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Рисунок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60648"/>
            <a:ext cx="232496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MPj0431808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132856"/>
            <a:ext cx="2664296" cy="208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2132856"/>
            <a:ext cx="322482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iCATL4JG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60648"/>
            <a:ext cx="224023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w3d_033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4221088"/>
            <a:ext cx="3312368" cy="234888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" name="Рисунок 5" descr="CA19272X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4221088"/>
            <a:ext cx="2664296" cy="236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iCA944JU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83768" y="332656"/>
            <a:ext cx="2631060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962744"/>
          </a:xfrm>
        </p:spPr>
        <p:txBody>
          <a:bodyPr/>
          <a:lstStyle/>
          <a:p>
            <a:r>
              <a:rPr lang="ru-RU" b="1" dirty="0" smtClean="0"/>
              <a:t>               классификация профессий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Классификация </a:t>
            </a:r>
            <a:r>
              <a:rPr lang="ru-RU" sz="3600" dirty="0" smtClean="0">
                <a:solidFill>
                  <a:schemeClr val="tx1"/>
                </a:solidFill>
              </a:rPr>
              <a:t>– разделение вещей или явлений на разновидности по каким-то важным признакам</a:t>
            </a:r>
            <a:endParaRPr lang="ru-RU" sz="3600" dirty="0"/>
          </a:p>
        </p:txBody>
      </p:sp>
      <p:pic>
        <p:nvPicPr>
          <p:cNvPr id="4" name="Picture 10" descr="знакикопировани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707" r="12946" b="74356"/>
          <a:stretch>
            <a:fillRect/>
          </a:stretch>
        </p:blipFill>
        <p:spPr bwMode="auto">
          <a:xfrm>
            <a:off x="539552" y="0"/>
            <a:ext cx="1225550" cy="1196752"/>
          </a:xfrm>
          <a:prstGeom prst="rect">
            <a:avLst/>
          </a:prstGeom>
          <a:noFill/>
        </p:spPr>
      </p:pic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6300192" y="3284984"/>
          <a:ext cx="1790700" cy="3302000"/>
        </p:xfrm>
        <a:graphic>
          <a:graphicData uri="http://schemas.openxmlformats.org/presentationml/2006/ole">
            <p:oleObj spid="_x0000_s26626" name="CorelDRAW" r:id="rId4" imgW="2249424" imgH="427329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Задачи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4000" b="1" i="1" dirty="0" smtClean="0"/>
              <a:t>Познакомиться с типами профессий</a:t>
            </a:r>
          </a:p>
          <a:p>
            <a:pPr>
              <a:buFont typeface="Wingdings" pitchFamily="2" charset="2"/>
              <a:buChar char="Ø"/>
            </a:pPr>
            <a:r>
              <a:rPr lang="ru-RU" sz="4000" b="1" i="1" dirty="0" smtClean="0"/>
              <a:t>Выявить профессионально важные качества представителей этих</a:t>
            </a:r>
          </a:p>
          <a:p>
            <a:pPr>
              <a:buNone/>
            </a:pPr>
            <a:r>
              <a:rPr lang="ru-RU" sz="4000" b="1" i="1" dirty="0" smtClean="0"/>
              <a:t>   профессий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" name="Picture 10" descr="знакикопировани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707" r="12946" b="74356"/>
          <a:stretch>
            <a:fillRect/>
          </a:stretch>
        </p:blipFill>
        <p:spPr bwMode="auto">
          <a:xfrm>
            <a:off x="539552" y="0"/>
            <a:ext cx="1225550" cy="11967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72396" y="628652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фильм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965792"/>
          </a:xfrm>
        </p:spPr>
        <p:txBody>
          <a:bodyPr/>
          <a:lstStyle/>
          <a:p>
            <a:r>
              <a:rPr lang="ru-RU" b="1" dirty="0" smtClean="0"/>
              <a:t>             классификация профессий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6408712" cy="4724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3000" b="1" i="1" dirty="0" smtClean="0"/>
              <a:t>«Человек – Техника»</a:t>
            </a:r>
          </a:p>
          <a:p>
            <a:pPr>
              <a:buNone/>
            </a:pPr>
            <a:endParaRPr lang="ru-RU" sz="3000" b="1" dirty="0" smtClean="0"/>
          </a:p>
          <a:p>
            <a:pPr>
              <a:buFont typeface="Wingdings" pitchFamily="2" charset="2"/>
              <a:buChar char="Ø"/>
            </a:pPr>
            <a:r>
              <a:rPr lang="ru-RU" sz="3000" b="1" i="1" dirty="0" smtClean="0"/>
              <a:t>«Человек – Природа»</a:t>
            </a:r>
          </a:p>
          <a:p>
            <a:pPr>
              <a:buNone/>
            </a:pPr>
            <a:endParaRPr lang="ru-RU" sz="3000" dirty="0" smtClean="0"/>
          </a:p>
          <a:p>
            <a:pPr>
              <a:buFont typeface="Wingdings" pitchFamily="2" charset="2"/>
              <a:buChar char="Ø"/>
            </a:pPr>
            <a:r>
              <a:rPr lang="ru-RU" sz="3000" b="1" i="1" dirty="0" smtClean="0"/>
              <a:t>«Человек – Знаковая система»</a:t>
            </a:r>
          </a:p>
          <a:p>
            <a:pPr>
              <a:buNone/>
            </a:pPr>
            <a:endParaRPr lang="ru-RU" sz="3000" b="1" dirty="0" smtClean="0"/>
          </a:p>
          <a:p>
            <a:pPr>
              <a:buFont typeface="Wingdings" pitchFamily="2" charset="2"/>
              <a:buChar char="Ø"/>
            </a:pPr>
            <a:r>
              <a:rPr lang="ru-RU" sz="3000" b="1" i="1" dirty="0" smtClean="0"/>
              <a:t>«Человек – Художественный образ»</a:t>
            </a:r>
          </a:p>
          <a:p>
            <a:pPr>
              <a:buNone/>
            </a:pPr>
            <a:endParaRPr lang="ru-RU" sz="3000" b="1" dirty="0" smtClean="0"/>
          </a:p>
          <a:p>
            <a:pPr>
              <a:buFont typeface="Wingdings" pitchFamily="2" charset="2"/>
              <a:buChar char="Ø"/>
            </a:pPr>
            <a:r>
              <a:rPr lang="ru-RU" sz="3000" b="1" i="1" dirty="0" smtClean="0"/>
              <a:t>«Человек – Человек»</a:t>
            </a:r>
            <a:endParaRPr lang="ru-RU" sz="3000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804248" y="1484784"/>
            <a:ext cx="2187352" cy="537321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None/>
            </a:pPr>
            <a:r>
              <a:rPr lang="ru-RU" b="1" dirty="0" smtClean="0"/>
              <a:t>1;  5</a:t>
            </a:r>
          </a:p>
          <a:p>
            <a:pPr>
              <a:lnSpc>
                <a:spcPct val="110000"/>
              </a:lnSpc>
              <a:buNone/>
            </a:pPr>
            <a:endParaRPr lang="ru-RU" dirty="0" smtClean="0"/>
          </a:p>
          <a:p>
            <a:pPr>
              <a:lnSpc>
                <a:spcPct val="110000"/>
              </a:lnSpc>
              <a:buNone/>
            </a:pPr>
            <a:r>
              <a:rPr lang="ru-RU" b="1" dirty="0" smtClean="0"/>
              <a:t>2;  6 </a:t>
            </a:r>
          </a:p>
          <a:p>
            <a:pPr>
              <a:lnSpc>
                <a:spcPct val="110000"/>
              </a:lnSpc>
              <a:buNone/>
            </a:pPr>
            <a:endParaRPr lang="ru-RU" dirty="0" smtClean="0"/>
          </a:p>
          <a:p>
            <a:pPr>
              <a:lnSpc>
                <a:spcPct val="110000"/>
              </a:lnSpc>
              <a:buNone/>
            </a:pPr>
            <a:r>
              <a:rPr lang="ru-RU" b="1" dirty="0" smtClean="0"/>
              <a:t>3; 8</a:t>
            </a:r>
          </a:p>
          <a:p>
            <a:pPr>
              <a:lnSpc>
                <a:spcPct val="110000"/>
              </a:lnSpc>
              <a:buNone/>
            </a:pPr>
            <a:endParaRPr lang="ru-RU" dirty="0" smtClean="0"/>
          </a:p>
          <a:p>
            <a:pPr>
              <a:lnSpc>
                <a:spcPct val="110000"/>
              </a:lnSpc>
              <a:buNone/>
            </a:pPr>
            <a:r>
              <a:rPr lang="ru-RU" b="1" dirty="0" smtClean="0"/>
              <a:t>9; 10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4; 7</a:t>
            </a:r>
            <a:endParaRPr lang="ru-RU" b="1" dirty="0"/>
          </a:p>
        </p:txBody>
      </p:sp>
      <p:pic>
        <p:nvPicPr>
          <p:cNvPr id="7" name="Picture 10" descr="знакикопировани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707" r="12946" b="74356"/>
          <a:stretch>
            <a:fillRect/>
          </a:stretch>
        </p:blipFill>
        <p:spPr bwMode="auto">
          <a:xfrm>
            <a:off x="467544" y="0"/>
            <a:ext cx="1225550" cy="1196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black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6" descr="black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black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 descr="black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5400000">
            <a:off x="-33337" y="5857875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2096382">
            <a:off x="4211638" y="1700213"/>
            <a:ext cx="1657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548680"/>
            <a:ext cx="6936832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определение психологических        характеристик профессии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6624736" cy="49118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3000" b="1" i="1" dirty="0" smtClean="0"/>
              <a:t>«Человек – Человек»</a:t>
            </a:r>
          </a:p>
          <a:p>
            <a:pPr>
              <a:lnSpc>
                <a:spcPct val="150000"/>
              </a:lnSpc>
              <a:buNone/>
            </a:pPr>
            <a:r>
              <a:rPr lang="ru-RU" sz="3000" b="1" i="1" dirty="0" smtClean="0"/>
              <a:t>«Человек – Природа»</a:t>
            </a:r>
          </a:p>
          <a:p>
            <a:pPr>
              <a:lnSpc>
                <a:spcPct val="150000"/>
              </a:lnSpc>
              <a:buNone/>
            </a:pPr>
            <a:r>
              <a:rPr lang="ru-RU" sz="3000" b="1" i="1" dirty="0" smtClean="0"/>
              <a:t>«Человек – Знаковая система»</a:t>
            </a:r>
          </a:p>
          <a:p>
            <a:pPr>
              <a:lnSpc>
                <a:spcPct val="150000"/>
              </a:lnSpc>
              <a:buNone/>
            </a:pPr>
            <a:r>
              <a:rPr lang="ru-RU" sz="3000" b="1" i="1" dirty="0" smtClean="0"/>
              <a:t>«Человек – Художественный образ»</a:t>
            </a:r>
          </a:p>
          <a:p>
            <a:pPr>
              <a:lnSpc>
                <a:spcPct val="150000"/>
              </a:lnSpc>
              <a:buNone/>
            </a:pPr>
            <a:r>
              <a:rPr lang="ru-RU" sz="3000" b="1" i="1" dirty="0" smtClean="0"/>
              <a:t>«Человек – Техника»</a:t>
            </a:r>
            <a:endParaRPr lang="ru-RU" sz="3000" b="1" i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6732240" y="1412776"/>
            <a:ext cx="504056" cy="4911824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pic>
        <p:nvPicPr>
          <p:cNvPr id="8" name="Picture 8" descr="знак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20" t="28824" r="52716" b="51926"/>
          <a:stretch>
            <a:fillRect/>
          </a:stretch>
        </p:blipFill>
        <p:spPr bwMode="auto">
          <a:xfrm>
            <a:off x="611560" y="188640"/>
            <a:ext cx="1080368" cy="936103"/>
          </a:xfrm>
          <a:prstGeom prst="rect">
            <a:avLst/>
          </a:prstGeom>
          <a:noFill/>
        </p:spPr>
      </p:pic>
      <p:sp>
        <p:nvSpPr>
          <p:cNvPr id="9" name="Блок-схема: узел 8"/>
          <p:cNvSpPr/>
          <p:nvPr/>
        </p:nvSpPr>
        <p:spPr>
          <a:xfrm>
            <a:off x="4572000" y="1628800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644008" y="2420888"/>
            <a:ext cx="457200" cy="457200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6012160" y="3140968"/>
            <a:ext cx="457200" cy="457200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 rot="21176427">
            <a:off x="5102418" y="4751504"/>
            <a:ext cx="457200" cy="457200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6732240" y="3861048"/>
            <a:ext cx="457200" cy="457200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type="subTitle" idx="4294967295"/>
          </p:nvPr>
        </p:nvSpPr>
        <p:spPr>
          <a:xfrm>
            <a:off x="0" y="1196975"/>
            <a:ext cx="9144000" cy="3671888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ru-RU" sz="4400" b="1" i="1" dirty="0" smtClean="0">
                <a:latin typeface="Monotype Corsiva" pitchFamily="66" charset="0"/>
              </a:rPr>
              <a:t> « Нет  профессий  с  большим  будущим, </a:t>
            </a:r>
          </a:p>
          <a:p>
            <a:pPr algn="l">
              <a:buNone/>
            </a:pPr>
            <a:r>
              <a:rPr lang="ru-RU" sz="4400" b="1" i="1" dirty="0" smtClean="0">
                <a:latin typeface="Monotype Corsiva" pitchFamily="66" charset="0"/>
              </a:rPr>
              <a:t>   но  есть  профессионалы </a:t>
            </a:r>
          </a:p>
          <a:p>
            <a:pPr algn="l">
              <a:buNone/>
            </a:pPr>
            <a:r>
              <a:rPr lang="ru-RU" sz="4400" b="1" i="1" dirty="0" smtClean="0">
                <a:latin typeface="Monotype Corsiva" pitchFamily="66" charset="0"/>
              </a:rPr>
              <a:t>                             с  большим  будущим </a:t>
            </a:r>
            <a:r>
              <a:rPr lang="ru-RU" sz="4800" b="1" i="1" dirty="0" smtClean="0">
                <a:latin typeface="Monotype Corsiva" pitchFamily="66" charset="0"/>
              </a:rPr>
              <a:t>»</a:t>
            </a:r>
            <a:endParaRPr lang="ru-RU" sz="4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14356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подготовить творческую работу о выбранной профессии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1523</TotalTime>
  <Words>166</Words>
  <Application>Microsoft Office PowerPoint</Application>
  <PresentationFormat>Экран (4:3)</PresentationFormat>
  <Paragraphs>53</Paragraphs>
  <Slides>9</Slides>
  <Notes>5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Трек</vt:lpstr>
      <vt:lpstr>CorelDRAW</vt:lpstr>
      <vt:lpstr>Классификация профессий</vt:lpstr>
      <vt:lpstr>Слайд 2</vt:lpstr>
      <vt:lpstr>               классификация профессий</vt:lpstr>
      <vt:lpstr>               Задачи</vt:lpstr>
      <vt:lpstr>             классификация профессий</vt:lpstr>
      <vt:lpstr>Слайд 6</vt:lpstr>
      <vt:lpstr>определение психологических        характеристик профессии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профессий</dc:title>
  <dc:creator>нина</dc:creator>
  <cp:lastModifiedBy>нина</cp:lastModifiedBy>
  <cp:revision>131</cp:revision>
  <dcterms:created xsi:type="dcterms:W3CDTF">2012-12-22T14:31:39Z</dcterms:created>
  <dcterms:modified xsi:type="dcterms:W3CDTF">2016-04-01T15:42:53Z</dcterms:modified>
</cp:coreProperties>
</file>