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301" r:id="rId3"/>
    <p:sldId id="258" r:id="rId4"/>
    <p:sldId id="261" r:id="rId5"/>
    <p:sldId id="282" r:id="rId6"/>
    <p:sldId id="302" r:id="rId7"/>
    <p:sldId id="284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24" autoAdjust="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74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0000"/>
                </a:solidFill>
                <a:latin typeface="+mn-lt"/>
              </a:rPr>
              <a:t>«Герой Советского Союза                  Дронов Никита </a:t>
            </a:r>
            <a:r>
              <a:rPr lang="ru-RU" sz="4800" dirty="0" err="1" smtClean="0">
                <a:solidFill>
                  <a:srgbClr val="FF0000"/>
                </a:solidFill>
                <a:latin typeface="+mn-lt"/>
              </a:rPr>
              <a:t>Дорофеевич</a:t>
            </a:r>
            <a:r>
              <a:rPr lang="ru-RU" sz="4800" dirty="0" smtClean="0">
                <a:solidFill>
                  <a:srgbClr val="FF0000"/>
                </a:solidFill>
                <a:latin typeface="+mn-lt"/>
              </a:rPr>
              <a:t>»</a:t>
            </a:r>
            <a:endParaRPr lang="ru-RU" sz="4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3" name="Содержимое 12" descr="http://jivie.ru/images/geroi/Kuzmin_m_m/%D0%A0%D0%B8%D1%81._32_331210313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565500"/>
            <a:ext cx="2016125" cy="286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572000" y="1571612"/>
            <a:ext cx="4038600" cy="3773016"/>
          </a:xfrm>
        </p:spPr>
        <p:txBody>
          <a:bodyPr>
            <a:normAutofit fontScale="92500" lnSpcReduction="10000"/>
          </a:bodyPr>
          <a:lstStyle/>
          <a:p>
            <a:pPr algn="r"/>
            <a:endParaRPr lang="ru-RU" b="1" dirty="0" smtClean="0">
              <a:solidFill>
                <a:schemeClr val="bg1"/>
              </a:solidFill>
            </a:endParaRPr>
          </a:p>
          <a:p>
            <a:pPr algn="r"/>
            <a:endParaRPr lang="ru-RU" b="1" dirty="0" smtClean="0">
              <a:solidFill>
                <a:schemeClr val="bg1"/>
              </a:solidFill>
            </a:endParaRPr>
          </a:p>
          <a:p>
            <a:pPr algn="r"/>
            <a:endParaRPr lang="ru-RU" b="1" dirty="0" smtClean="0">
              <a:solidFill>
                <a:schemeClr val="bg1"/>
              </a:solidFill>
            </a:endParaRPr>
          </a:p>
          <a:p>
            <a:pPr algn="r"/>
            <a:endParaRPr lang="ru-RU" b="1" dirty="0" smtClean="0">
              <a:solidFill>
                <a:schemeClr val="bg1"/>
              </a:solidFill>
            </a:endParaRPr>
          </a:p>
          <a:p>
            <a:pPr algn="r"/>
            <a:endParaRPr lang="ru-RU" b="1" dirty="0" smtClean="0">
              <a:solidFill>
                <a:schemeClr val="bg1"/>
              </a:solidFill>
            </a:endParaRPr>
          </a:p>
          <a:p>
            <a:pPr algn="r">
              <a:buNone/>
            </a:pPr>
            <a:endParaRPr lang="ru-RU" b="1" dirty="0" smtClean="0">
              <a:solidFill>
                <a:schemeClr val="bg1"/>
              </a:solidFill>
            </a:endParaRPr>
          </a:p>
          <a:p>
            <a:pPr algn="r">
              <a:buNone/>
            </a:pPr>
            <a:r>
              <a:rPr lang="ru-RU" b="1" dirty="0" smtClean="0">
                <a:solidFill>
                  <a:schemeClr val="bg1"/>
                </a:solidFill>
              </a:rPr>
              <a:t>     Проект 4 б класса МБОУ Школы-интерната г.Моздока</a:t>
            </a:r>
          </a:p>
          <a:p>
            <a:pPr algn="r"/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http://www.playcast.ru/uploads/2016/03/17/17866240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437112"/>
            <a:ext cx="8424935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презентация Дронов\Презентация\file-page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презентация Дронов\Презентация\file-page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презентация Дронов\Презентация\file-page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G:\презентация Дронов\Презентация\file-page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54560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C000"/>
                </a:solidFill>
                <a:latin typeface="+mn-lt"/>
              </a:rPr>
              <a:t>В селе Троицком Моздокского района установлен памятник Герою Советского Союза Дронову Никите </a:t>
            </a:r>
            <a:r>
              <a:rPr lang="ru-RU" sz="4400" dirty="0" err="1" smtClean="0">
                <a:solidFill>
                  <a:srgbClr val="FFC000"/>
                </a:solidFill>
                <a:latin typeface="+mn-lt"/>
              </a:rPr>
              <a:t>Дорофеевичу</a:t>
            </a:r>
            <a:r>
              <a:rPr lang="ru-RU" sz="4400" dirty="0" smtClean="0">
                <a:solidFill>
                  <a:srgbClr val="FFC000"/>
                </a:solidFill>
                <a:latin typeface="+mn-lt"/>
              </a:rPr>
              <a:t> и одна из улиц села названа в его честь</a:t>
            </a:r>
            <a:endParaRPr lang="ru-RU" sz="4400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7" name="Содержимое 6" descr="http://mkunikdk.ru/shared/upload/hello_html_2d77977f.pn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645675" y="4917565"/>
            <a:ext cx="5651482" cy="151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G:\презентация Дронов\Презентация\file-page3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62</TotalTime>
  <Words>38</Words>
  <Application>Microsoft Office PowerPoint</Application>
  <PresentationFormat>Экран (4:3)</PresentationFormat>
  <Paragraphs>9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Апекс</vt:lpstr>
      <vt:lpstr>«Герой Советского Союза                  Дронов Никита Дорофеевич»</vt:lpstr>
      <vt:lpstr>Слайд 2</vt:lpstr>
      <vt:lpstr>Слайд 3</vt:lpstr>
      <vt:lpstr>Слайд 4</vt:lpstr>
      <vt:lpstr>Слайд 5</vt:lpstr>
      <vt:lpstr>В селе Троицком Моздокского района установлен памятник Герою Советского Союза Дронову Никите Дорофеевичу и одна из улиц села названа в его честь</vt:lpstr>
      <vt:lpstr>Слайд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«Герой Советского Союза Дронов Никита Дорофеевич»</dc:title>
  <dc:creator>комп</dc:creator>
  <cp:lastModifiedBy>кабинет6</cp:lastModifiedBy>
  <cp:revision>14</cp:revision>
  <dcterms:created xsi:type="dcterms:W3CDTF">2016-04-13T17:58:38Z</dcterms:created>
  <dcterms:modified xsi:type="dcterms:W3CDTF">2017-02-03T07:03:53Z</dcterms:modified>
</cp:coreProperties>
</file>