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957" y="682581"/>
            <a:ext cx="8079344" cy="537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84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750" y="1107584"/>
            <a:ext cx="5589431" cy="44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9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25" y="1339403"/>
            <a:ext cx="6130343" cy="404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568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03" y="1133342"/>
            <a:ext cx="5756857" cy="459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67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87" y="1017431"/>
            <a:ext cx="5370490" cy="440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080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28" y="1262130"/>
            <a:ext cx="5293217" cy="426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35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355" y="1249251"/>
            <a:ext cx="5525037" cy="419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81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629" y="953036"/>
            <a:ext cx="5267458" cy="423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87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022" y="991673"/>
            <a:ext cx="5666705" cy="443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82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18" y="1249251"/>
            <a:ext cx="6233375" cy="450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1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77" y="888643"/>
            <a:ext cx="6207617" cy="520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68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31" y="875763"/>
            <a:ext cx="5731099" cy="5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7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6" y="862885"/>
            <a:ext cx="5924282" cy="513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94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355" y="772732"/>
            <a:ext cx="5756856" cy="510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268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57" y="785611"/>
            <a:ext cx="5911403" cy="486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73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356" y="1481071"/>
            <a:ext cx="5756856" cy="421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28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6" y="1197735"/>
            <a:ext cx="6233375" cy="461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00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74" y="953037"/>
            <a:ext cx="6130344" cy="485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300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34</TotalTime>
  <Words>0</Words>
  <Application>Microsoft Office PowerPoint</Application>
  <PresentationFormat>Широкоэкранный</PresentationFormat>
  <Paragraphs>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Tw Cen MT</vt:lpstr>
      <vt:lpstr>Контур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4</cp:revision>
  <dcterms:created xsi:type="dcterms:W3CDTF">2017-01-17T18:28:25Z</dcterms:created>
  <dcterms:modified xsi:type="dcterms:W3CDTF">2017-01-17T19:03:24Z</dcterms:modified>
</cp:coreProperties>
</file>