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1" r:id="rId4"/>
    <p:sldId id="263" r:id="rId5"/>
    <p:sldId id="265" r:id="rId6"/>
    <p:sldId id="266" r:id="rId7"/>
    <p:sldId id="272" r:id="rId8"/>
    <p:sldId id="268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6E37-7E3D-4C78-B3DB-57096995A8D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0FFD-8662-4F41-AD6D-858A00254C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5" y="5013176"/>
            <a:ext cx="4858817" cy="1173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инструктор </a:t>
            </a:r>
            <a:r>
              <a:rPr lang="ru-RU" sz="2000" dirty="0" smtClean="0"/>
              <a:t>по ФК         Павлова Л.А.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1844824"/>
            <a:ext cx="5108104" cy="32403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«Влияние физкультурно-оздоровительной  работы на психоэмоциональное состояние воспитанников»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32656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Муниципальное бюджетное дошкольное образовательное  учреждение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«Детский сад №7 </a:t>
            </a:r>
            <a:r>
              <a:rPr kumimoji="0" lang="ru-RU" sz="2000" b="1" i="0" u="none" strike="noStrike" kern="1200" cap="all" spc="0" normalizeH="0" baseline="0" noProof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общеразвивающего</a:t>
            </a:r>
            <a:r>
              <a:rPr kumimoji="0" lang="ru-RU" sz="2000" b="1" i="0" u="none" strike="noStrike" kern="1200" cap="all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вида»</a:t>
            </a:r>
            <a:br>
              <a:rPr kumimoji="0" lang="ru-RU" sz="2000" b="1" i="0" u="none" strike="noStrike" kern="1200" cap="all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endParaRPr kumimoji="0" lang="ru-RU" sz="2000" b="1" i="0" u="none" strike="noStrike" kern="1200" cap="all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5" name="Picture 2" descr="E:\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" y="1660344"/>
            <a:ext cx="30413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62" name="Picture 2" descr="G:\219CANON\IMG_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Эмоциональная устойчивость ребёнка дошкольного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Эмоциональная устойчивость ребёнка дошкольного возраста может быть рассмотрена как один из базовых компонентов психического здоровья.</a:t>
            </a:r>
          </a:p>
          <a:p>
            <a:r>
              <a:rPr lang="ru-RU" dirty="0"/>
              <a:t>Эмоции являются неотъемлемой частью нашей жизни. Замечено, что эмоции - это некий индикатор состояния ребенка, они влияют на его поведение, жизнедеятельность организма. Преобладание у ребенка положительных эмоций</a:t>
            </a:r>
            <a:r>
              <a:rPr lang="ru-RU" i="1" dirty="0"/>
              <a:t> </a:t>
            </a:r>
            <a:r>
              <a:rPr lang="ru-RU" dirty="0"/>
              <a:t>свидетельствует о том, что он  пребывает в комфортных для него условиях и растет в любви и понимании. А это, в свою очередь, благотворно влияет не только на психическое здоровье, но и на физиологические процессы в организме ребенка. </a:t>
            </a:r>
            <a:endParaRPr lang="ru-RU" dirty="0"/>
          </a:p>
        </p:txBody>
      </p:sp>
      <p:pic>
        <p:nvPicPr>
          <p:cNvPr id="4" name="Picture 3" descr="E:\219CANON\IMG_0015.JPG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-8875" r="191" b="16641"/>
          <a:stretch/>
        </p:blipFill>
        <p:spPr bwMode="auto">
          <a:xfrm>
            <a:off x="539552" y="841443"/>
            <a:ext cx="7992888" cy="5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0" dirty="0">
                <a:effectLst/>
              </a:rPr>
              <a:t>При взаимодействии с воспитанниками с целью сохранности физического и психологического здоровья: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1. Принимаем его таким, какой он есть</a:t>
            </a:r>
          </a:p>
          <a:p>
            <a:pPr>
              <a:buNone/>
            </a:pPr>
            <a:r>
              <a:rPr lang="ru-RU" sz="2000" dirty="0"/>
              <a:t>2. Формируем у ребенка положительное отношение к себе и другим в обществе </a:t>
            </a:r>
          </a:p>
          <a:p>
            <a:pPr>
              <a:buNone/>
            </a:pPr>
            <a:r>
              <a:rPr lang="ru-RU" sz="2000" dirty="0"/>
              <a:t>3. Предоставляем  ребенку разумную свободу </a:t>
            </a:r>
          </a:p>
          <a:p>
            <a:pPr>
              <a:buNone/>
            </a:pPr>
            <a:r>
              <a:rPr lang="ru-RU" sz="2000" dirty="0"/>
              <a:t>4. Помогаем ребенку осваивать разные способы взаимодействия с детьми </a:t>
            </a:r>
          </a:p>
          <a:p>
            <a:pPr>
              <a:buNone/>
            </a:pPr>
            <a:r>
              <a:rPr lang="ru-RU" sz="2000" dirty="0"/>
              <a:t>5. Обогащаем  впечатления, развиваем  интерес утренним зарядкам, играм, занятиям</a:t>
            </a:r>
          </a:p>
          <a:p>
            <a:endParaRPr lang="ru-RU" dirty="0"/>
          </a:p>
        </p:txBody>
      </p:sp>
      <p:pic>
        <p:nvPicPr>
          <p:cNvPr id="2051" name="Picture 3" descr="G:\219CANON\IMG_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3797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Eralash_Бонус\работа\год\фото по месяцам\14ноября 14г\IMG_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1" t="28501" r="28251" b="25904"/>
          <a:stretch/>
        </p:blipFill>
        <p:spPr bwMode="auto">
          <a:xfrm>
            <a:off x="4523660" y="2172691"/>
            <a:ext cx="4038600" cy="33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10" descr="C:\Users\Анастасия\Desktop\Мы любим спорт\DSCN028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176" y="2399220"/>
            <a:ext cx="4038600" cy="29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Eralash_Бонус\работа\год\фото по месяцам\фильм14\IMG_0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60" y="2636912"/>
            <a:ext cx="4042760" cy="3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:\219CANON\IMG_0079.jpg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31" y="29249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49"/>
            <a:ext cx="8352928" cy="1434611"/>
          </a:xfrm>
        </p:spPr>
        <p:txBody>
          <a:bodyPr>
            <a:noAutofit/>
          </a:bodyPr>
          <a:lstStyle/>
          <a:p>
            <a:r>
              <a:rPr lang="ru-RU" sz="4800" dirty="0">
                <a:effectLst/>
              </a:rPr>
              <a:t> </a:t>
            </a: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своей работе мы  используем  различные 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формы проведения НОД виды занятий, среди которых преобладают</a:t>
            </a:r>
            <a:endParaRPr lang="ru-RU" sz="2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132856"/>
            <a:ext cx="3286001" cy="4464496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1.Сюжетно-игровые </a:t>
            </a:r>
            <a:r>
              <a:rPr lang="ru-RU" sz="2000" dirty="0"/>
              <a:t>занятия, состоящие из подвижных игр разной степени </a:t>
            </a:r>
            <a:r>
              <a:rPr lang="ru-RU" sz="2000" dirty="0" smtClean="0"/>
              <a:t>интенсивности</a:t>
            </a:r>
            <a:endParaRPr lang="ru-RU" sz="2000" dirty="0"/>
          </a:p>
          <a:p>
            <a:pPr lvl="0"/>
            <a:r>
              <a:rPr lang="ru-RU" sz="2000" dirty="0" smtClean="0"/>
              <a:t>2.</a:t>
            </a:r>
            <a:r>
              <a:rPr lang="ru-RU" sz="2000" dirty="0"/>
              <a:t> интегрированные </a:t>
            </a:r>
            <a:r>
              <a:rPr lang="ru-RU" sz="2000" dirty="0" smtClean="0"/>
              <a:t>занятия</a:t>
            </a:r>
            <a:endParaRPr lang="ru-RU" sz="2000" dirty="0"/>
          </a:p>
          <a:p>
            <a:pPr lvl="0"/>
            <a:r>
              <a:rPr lang="ru-RU" sz="2000" dirty="0" smtClean="0"/>
              <a:t>3. занятия </a:t>
            </a:r>
            <a:r>
              <a:rPr lang="ru-RU" sz="2000" dirty="0"/>
              <a:t>по традиционной схеме</a:t>
            </a:r>
            <a:endParaRPr lang="ru-RU" sz="2000" dirty="0" smtClean="0"/>
          </a:p>
          <a:p>
            <a:pPr lvl="0"/>
            <a:r>
              <a:rPr lang="ru-RU" sz="2000" dirty="0" smtClean="0"/>
              <a:t>4.занятия-соревнования</a:t>
            </a:r>
          </a:p>
          <a:p>
            <a:pPr lvl="0"/>
            <a:r>
              <a:rPr lang="ru-RU" sz="2000" dirty="0" smtClean="0"/>
              <a:t>5. </a:t>
            </a:r>
            <a:r>
              <a:rPr lang="ru-RU" sz="2000" dirty="0"/>
              <a:t>в бассейне занятия-зачеты</a:t>
            </a:r>
          </a:p>
        </p:txBody>
      </p:sp>
      <p:pic>
        <p:nvPicPr>
          <p:cNvPr id="9" name="Picture 2" descr="G:\Eralash_Бонус\работа\год\фото март\IMG_0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651787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219CANON\IMG_03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b="2138"/>
          <a:stretch/>
        </p:blipFill>
        <p:spPr bwMode="auto">
          <a:xfrm>
            <a:off x="3439127" y="2286121"/>
            <a:ext cx="2613275" cy="208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G:\Eralash_Бонус\работа\год\фото март\IMG_0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286120"/>
            <a:ext cx="2773777" cy="208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G:\Eralash_Бонус\работа\год\фото по месяцам\декабрь\IMG_0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7389"/>
            <a:ext cx="2773777" cy="20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Аквагимнастика</a:t>
            </a:r>
            <a:endParaRPr lang="ru-RU" dirty="0"/>
          </a:p>
        </p:txBody>
      </p:sp>
      <p:pic>
        <p:nvPicPr>
          <p:cNvPr id="4" name="Picture 4" descr="E:\219CANON\IMG_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140166" cy="235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Eralash_Бонус\работа\год\фото по месяцам\декабрь\IMG_0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98" y="146918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:\DCIM\218___03\10группа\IMG_92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3370" b="8224"/>
          <a:stretch/>
        </p:blipFill>
        <p:spPr bwMode="auto">
          <a:xfrm>
            <a:off x="4860032" y="4227617"/>
            <a:ext cx="3270284" cy="22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219CANON\IMG_0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2448"/>
            <a:ext cx="3092152" cy="231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DCIM\218___03\10группа\IMG_9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4" y="1197742"/>
            <a:ext cx="8269488" cy="551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188640"/>
            <a:ext cx="7115175" cy="122899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Экспериментальные формы  </a:t>
            </a:r>
            <a:r>
              <a:rPr lang="ru-RU" sz="3600" dirty="0">
                <a:effectLst/>
              </a:rPr>
              <a:t>НОД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1. С участием педагога-психолога</a:t>
            </a:r>
          </a:p>
          <a:p>
            <a:pPr marL="0" indent="0">
              <a:buNone/>
            </a:pPr>
            <a:r>
              <a:rPr lang="ru-RU" sz="2000" dirty="0" smtClean="0"/>
              <a:t>2.Тренера СДЮШОР</a:t>
            </a:r>
          </a:p>
          <a:p>
            <a:pPr marL="0" indent="0">
              <a:buNone/>
            </a:pPr>
            <a:r>
              <a:rPr lang="ru-RU" sz="2000" dirty="0" smtClean="0"/>
              <a:t>3.Нетрадиционная гимнастика для стоп</a:t>
            </a:r>
            <a:endParaRPr lang="ru-RU" sz="2000" dirty="0"/>
          </a:p>
        </p:txBody>
      </p:sp>
      <p:pic>
        <p:nvPicPr>
          <p:cNvPr id="4" name="Picture 2" descr="E:\219CANON\IMG_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1556792"/>
            <a:ext cx="2988840" cy="224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Любочка\Desktop\15-16г\Сайт садика\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88" y="1553676"/>
            <a:ext cx="2992995" cy="224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Любочка\Desktop\психоэмоциональное состояние\IMG_0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8" y="3889132"/>
            <a:ext cx="2928775" cy="21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Любочка\Desktop\психоэмоциональное состояние\IMG_0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82" y="3948288"/>
            <a:ext cx="2886240" cy="21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DCIM\218___03\10группа\IMG_96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r="131"/>
          <a:stretch/>
        </p:blipFill>
        <p:spPr bwMode="auto">
          <a:xfrm>
            <a:off x="467543" y="1353787"/>
            <a:ext cx="8557703" cy="538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Взаимодействие с воспитателями </a:t>
            </a:r>
            <a:endParaRPr lang="ru-RU" dirty="0"/>
          </a:p>
        </p:txBody>
      </p:sp>
      <p:pic>
        <p:nvPicPr>
          <p:cNvPr id="3" name="Picture 3" descr="C:\Users\Любочка\Desktop\215CANON\IMG_14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18312"/>
          <a:stretch/>
        </p:blipFill>
        <p:spPr bwMode="auto">
          <a:xfrm>
            <a:off x="3357024" y="1628799"/>
            <a:ext cx="3329305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:\Eralash_Бонус\15-16г\фото\IMG_1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0087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Eralash_Бонус\15-16г\фото\IMG_1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37" y="4090936"/>
            <a:ext cx="345638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931224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Взаимодействие с родителями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28083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1.Мастер-классы от инструктора</a:t>
            </a:r>
          </a:p>
          <a:p>
            <a:pPr marL="0" indent="0">
              <a:buNone/>
            </a:pPr>
            <a:r>
              <a:rPr lang="ru-RU" sz="1800" b="1" dirty="0" smtClean="0"/>
              <a:t>2.«Мастер-класс от тренера» </a:t>
            </a:r>
          </a:p>
          <a:p>
            <a:pPr marL="0" indent="0">
              <a:buNone/>
            </a:pPr>
            <a:r>
              <a:rPr lang="ru-RU" sz="1800" b="1" dirty="0" smtClean="0"/>
              <a:t>3. «Дни выходного дня»</a:t>
            </a:r>
          </a:p>
          <a:p>
            <a:pPr marL="0" indent="0">
              <a:buNone/>
            </a:pPr>
            <a:r>
              <a:rPr lang="ru-RU" sz="1800" b="1" dirty="0" smtClean="0"/>
              <a:t>4. Эстафеты по плаванию «Веселые эстафеты»</a:t>
            </a:r>
          </a:p>
          <a:p>
            <a:pPr marL="0" indent="0">
              <a:buNone/>
            </a:pPr>
            <a:r>
              <a:rPr lang="ru-RU" sz="1800" b="1" dirty="0" smtClean="0"/>
              <a:t>5. Соревнования по плаванию</a:t>
            </a:r>
          </a:p>
          <a:p>
            <a:endParaRPr lang="ru-RU" dirty="0"/>
          </a:p>
        </p:txBody>
      </p:sp>
      <p:pic>
        <p:nvPicPr>
          <p:cNvPr id="34818" name="Picture 2" descr="E:\219CANON\IMG_4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59"/>
            <a:ext cx="2880320" cy="21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E:\учебный год14-15\фото по месяцам\14ноября 14г\5ч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13" b="3352"/>
          <a:stretch/>
        </p:blipFill>
        <p:spPr bwMode="auto">
          <a:xfrm>
            <a:off x="5857796" y="1268760"/>
            <a:ext cx="2890667" cy="21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3" descr="C:\Users\Любочка\Pictures\huhFVz6FtS0.jpg12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96" y="3717033"/>
            <a:ext cx="2879987" cy="20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 descr="C:\Documents and Settings\1\Рабочий стол\улица14\DSCN1184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106" r="46693" b="30799"/>
          <a:stretch/>
        </p:blipFill>
        <p:spPr bwMode="auto">
          <a:xfrm>
            <a:off x="2771800" y="3717032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E:\IMG_68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8553"/>
          <a:stretch/>
        </p:blipFill>
        <p:spPr bwMode="auto">
          <a:xfrm>
            <a:off x="2771800" y="1170961"/>
            <a:ext cx="6269858" cy="52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равильно </a:t>
            </a:r>
            <a:r>
              <a:rPr lang="ru-RU" dirty="0"/>
              <a:t>организованная физкультурно-оздоровительная работа в ДОУ совместно с педагогическим коллективом и родителями помогает  решать задачу в регулировании психоэмоционального состояния дошкольников, снижает психоэмоциональное напряжение, создаётся благоприятная предпосылка к сохранению и укреплению физического и психического здоровья, что является одной из приоритетных задач Дошкольной образовательной организации.</a:t>
            </a:r>
          </a:p>
          <a:p>
            <a:endParaRPr lang="ru-RU" dirty="0"/>
          </a:p>
        </p:txBody>
      </p:sp>
      <p:pic>
        <p:nvPicPr>
          <p:cNvPr id="4" name="Picture 2" descr="C:\Users\Любочка\Desktop\город\IMG_59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"/>
          <a:stretch/>
        </p:blipFill>
        <p:spPr bwMode="auto">
          <a:xfrm>
            <a:off x="395535" y="1196752"/>
            <a:ext cx="8491871" cy="5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sho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voshod</Template>
  <TotalTime>54</TotalTime>
  <Words>311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voshod</vt:lpstr>
      <vt:lpstr>  инструктор по ФК         Павлова Л.А.</vt:lpstr>
      <vt:lpstr>Эмоциональная устойчивость ребёнка дошкольного возраста</vt:lpstr>
      <vt:lpstr>При взаимодействии с воспитанниками с целью сохранности физического и психологического здоровья:</vt:lpstr>
      <vt:lpstr>    В своей работе мы  используем  различные  формы проведения НОД виды занятий, среди которых преобладают</vt:lpstr>
      <vt:lpstr>Аквагимнастика</vt:lpstr>
      <vt:lpstr>Экспериментальные формы  НОД </vt:lpstr>
      <vt:lpstr>Взаимодействие с воспитателями </vt:lpstr>
      <vt:lpstr>Взаимодействие с родителями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Любочка</dc:creator>
  <cp:lastModifiedBy>Любочка</cp:lastModifiedBy>
  <cp:revision>5</cp:revision>
  <dcterms:created xsi:type="dcterms:W3CDTF">2017-02-01T17:28:26Z</dcterms:created>
  <dcterms:modified xsi:type="dcterms:W3CDTF">2017-02-01T18:23:23Z</dcterms:modified>
</cp:coreProperties>
</file>