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8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1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6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336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8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92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215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867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0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42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05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7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0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78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75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4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1663" y="163533"/>
            <a:ext cx="9855922" cy="1140563"/>
          </a:xfrm>
        </p:spPr>
        <p:txBody>
          <a:bodyPr/>
          <a:lstStyle/>
          <a:p>
            <a:r>
              <a:rPr lang="ru-RU" smtClean="0"/>
              <a:t>Мой Излучинск!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8260773" y="3090721"/>
            <a:ext cx="830376" cy="265542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71" y="1454727"/>
            <a:ext cx="8759538" cy="4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9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мой любимый </a:t>
            </a:r>
            <a:r>
              <a:rPr lang="ru-RU" dirty="0" err="1" smtClean="0"/>
              <a:t>Излучинск</a:t>
            </a:r>
            <a:r>
              <a:rPr lang="ru-RU" dirty="0"/>
              <a:t>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1174174"/>
            <a:ext cx="6970424" cy="5074226"/>
          </a:xfrm>
        </p:spPr>
        <p:txBody>
          <a:bodyPr/>
          <a:lstStyle/>
          <a:p>
            <a:r>
              <a:rPr lang="ru-RU" sz="2800" dirty="0" smtClean="0"/>
              <a:t>Здесь я родился и живу с мамой и папой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79" y="1698184"/>
            <a:ext cx="7461366" cy="49766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03" y="2856735"/>
            <a:ext cx="3453975" cy="238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09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нашем поселке много домов!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81992"/>
            <a:ext cx="9661670" cy="48664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 это мой дом. Он стоит в переулке Строителей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25" y="2021999"/>
            <a:ext cx="6096000" cy="4057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3314699"/>
            <a:ext cx="4718349" cy="314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3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нашем поселке есть много интересных мест!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558" y="1761972"/>
            <a:ext cx="8946541" cy="4195481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Например,парк</a:t>
            </a:r>
            <a:r>
              <a:rPr lang="ru-RU" sz="2800" dirty="0" smtClean="0"/>
              <a:t>. Мы любим здесь гулять с друзьями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970" y="2362610"/>
            <a:ext cx="6766405" cy="42818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9" y="2948167"/>
            <a:ext cx="3696308" cy="369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738" y="201055"/>
            <a:ext cx="9404723" cy="1400530"/>
          </a:xfrm>
        </p:spPr>
        <p:txBody>
          <a:bodyPr/>
          <a:lstStyle/>
          <a:p>
            <a:r>
              <a:rPr lang="ru-RU" dirty="0" smtClean="0"/>
              <a:t>Рядом с парком находится детский сад.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4861" y="1009303"/>
            <a:ext cx="8946541" cy="41954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Я прихожу сюда</a:t>
            </a:r>
            <a:r>
              <a:rPr lang="ru-RU" sz="2400" dirty="0"/>
              <a:t> </a:t>
            </a:r>
            <a:r>
              <a:rPr lang="ru-RU" sz="2400" dirty="0" smtClean="0"/>
              <a:t>каждый день!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1" y="1775988"/>
            <a:ext cx="4754274" cy="2934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804" y="2202016"/>
            <a:ext cx="6501717" cy="433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99425" cy="1400530"/>
          </a:xfrm>
        </p:spPr>
        <p:txBody>
          <a:bodyPr/>
          <a:lstStyle/>
          <a:p>
            <a:r>
              <a:rPr lang="ru-RU" dirty="0" smtClean="0"/>
              <a:t>Это школа в которой я буду учиться!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009" y="1390437"/>
            <a:ext cx="8149298" cy="5424376"/>
          </a:xfrm>
        </p:spPr>
      </p:pic>
    </p:spTree>
    <p:extLst>
      <p:ext uri="{BB962C8B-B14F-4D97-AF65-F5344CB8AC3E}">
        <p14:creationId xmlns:p14="http://schemas.microsoft.com/office/powerpoint/2010/main" val="49680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свободное время я занимаюсь спортом в Югре – это спортивный комплекс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5355" y="5201661"/>
            <a:ext cx="46037" cy="345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837" y="1943278"/>
            <a:ext cx="6560715" cy="4377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6" y="2700671"/>
            <a:ext cx="4826717" cy="3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3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66255"/>
            <a:ext cx="11897591" cy="1707775"/>
          </a:xfrm>
        </p:spPr>
        <p:txBody>
          <a:bodyPr/>
          <a:lstStyle/>
          <a:p>
            <a:r>
              <a:rPr lang="ru-RU" dirty="0" smtClean="0"/>
              <a:t>Я люблю свой </a:t>
            </a:r>
            <a:r>
              <a:rPr lang="ru-RU" dirty="0" err="1" smtClean="0"/>
              <a:t>Излучинск</a:t>
            </a:r>
            <a:r>
              <a:rPr lang="ru-RU" dirty="0" smtClean="0"/>
              <a:t>! Он очень красивый!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747" y="4229101"/>
            <a:ext cx="3306478" cy="2211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2" y="4634345"/>
            <a:ext cx="2678545" cy="20089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6" y="1668178"/>
            <a:ext cx="3800764" cy="2221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66" y="1020142"/>
            <a:ext cx="4046682" cy="26598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59" y="3979813"/>
            <a:ext cx="3919105" cy="270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3" y="217884"/>
            <a:ext cx="10141528" cy="6401125"/>
          </a:xfrm>
        </p:spPr>
      </p:pic>
    </p:spTree>
    <p:extLst>
      <p:ext uri="{BB962C8B-B14F-4D97-AF65-F5344CB8AC3E}">
        <p14:creationId xmlns:p14="http://schemas.microsoft.com/office/powerpoint/2010/main" val="6656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Мой Излучинск!</Template>
  <TotalTime>0</TotalTime>
  <Words>92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Ион</vt:lpstr>
      <vt:lpstr>Мой Излучинск!</vt:lpstr>
      <vt:lpstr>Это мой любимый Излучинск!</vt:lpstr>
      <vt:lpstr>В нашем поселке много домов!</vt:lpstr>
      <vt:lpstr>В нашем поселке есть много интересных мест!</vt:lpstr>
      <vt:lpstr>Рядом с парком находится детский сад.</vt:lpstr>
      <vt:lpstr>Это школа в которой я буду учиться!</vt:lpstr>
      <vt:lpstr>В свободное время я занимаюсь спортом в Югре – это спортивный комплекс</vt:lpstr>
      <vt:lpstr>Я люблю свой Излучинск! Он очень красивый!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Излучинск!</dc:title>
  <dc:creator>дом</dc:creator>
  <cp:lastModifiedBy>дом</cp:lastModifiedBy>
  <cp:revision>1</cp:revision>
  <dcterms:created xsi:type="dcterms:W3CDTF">2017-01-31T13:47:40Z</dcterms:created>
  <dcterms:modified xsi:type="dcterms:W3CDTF">2017-01-31T13:47:55Z</dcterms:modified>
</cp:coreProperties>
</file>