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40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B0BA7-0C58-4ED0-8C9D-53CA5088A87A}" type="datetimeFigureOut">
              <a:rPr lang="ru-RU" smtClean="0"/>
              <a:t>30.08.2015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C1D0-3FDD-4897-9B39-404D75E344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z-wall.ru/dld/28/priroda_krasivye_les_svezhiy_vozduh_chistota_derevya_rasteniya_listva_svezhest_trava_zhizn_1920x1200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251520" y="188640"/>
            <a:ext cx="8756174" cy="64087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764704"/>
            <a:ext cx="3096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Муха</a:t>
            </a:r>
          </a:p>
          <a:p>
            <a:endParaRPr lang="ru-RU" sz="3600" b="1" dirty="0" smtClean="0"/>
          </a:p>
          <a:p>
            <a:r>
              <a:rPr lang="ru-RU" sz="3600" b="1" dirty="0" err="1" smtClean="0"/>
              <a:t>Ба-бах</a:t>
            </a:r>
            <a:endParaRPr lang="ru-RU" sz="3600" b="1" dirty="0" smtClean="0"/>
          </a:p>
          <a:p>
            <a:endParaRPr lang="ru-RU" sz="3600" b="1" dirty="0"/>
          </a:p>
          <a:p>
            <a:r>
              <a:rPr lang="ru-RU" sz="3600" b="1" dirty="0" smtClean="0"/>
              <a:t>Пудик</a:t>
            </a:r>
          </a:p>
          <a:p>
            <a:endParaRPr lang="ru-RU" sz="3600" b="1" dirty="0"/>
          </a:p>
          <a:p>
            <a:r>
              <a:rPr lang="ru-RU" sz="3600" b="1" dirty="0" smtClean="0"/>
              <a:t>Пчела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908720"/>
            <a:ext cx="403244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Шумный  </a:t>
            </a:r>
            <a:r>
              <a:rPr lang="ru-RU" sz="3600" b="1" dirty="0" err="1" smtClean="0"/>
              <a:t>Ба-бах</a:t>
            </a:r>
            <a:endParaRPr lang="ru-RU" sz="3600" b="1" dirty="0" smtClean="0"/>
          </a:p>
          <a:p>
            <a:endParaRPr lang="ru-RU" sz="3600" b="1" dirty="0"/>
          </a:p>
          <a:p>
            <a:r>
              <a:rPr lang="ru-RU" sz="3600" b="1" dirty="0" smtClean="0"/>
              <a:t>Разговор с пчелой</a:t>
            </a:r>
          </a:p>
          <a:p>
            <a:endParaRPr lang="ru-RU" sz="3600" b="1" dirty="0"/>
          </a:p>
          <a:p>
            <a:r>
              <a:rPr lang="ru-RU" sz="3600" b="1" dirty="0" smtClean="0"/>
              <a:t>Песня  мухи</a:t>
            </a:r>
            <a:endParaRPr lang="ru-RU" sz="3600" b="1" dirty="0" smtClean="0"/>
          </a:p>
          <a:p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411760" y="1268760"/>
            <a:ext cx="2160240" cy="9361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7" idx="1"/>
          </p:cNvCxnSpPr>
          <p:nvPr/>
        </p:nvCxnSpPr>
        <p:spPr>
          <a:xfrm flipV="1">
            <a:off x="2483768" y="2478381"/>
            <a:ext cx="2016224" cy="181471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267744" y="1052736"/>
            <a:ext cx="2232248" cy="2376264"/>
          </a:xfrm>
          <a:prstGeom prst="straightConnector1">
            <a:avLst/>
          </a:prstGeom>
          <a:ln w="25400" cmpd="sng">
            <a:solidFill>
              <a:schemeClr val="tx1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z-wall.ru/dld/28/priroda_krasivye_les_svezhiy_vozduh_chistota_derevya_rasteniya_listva_svezhest_trava_zhizn_1920x1200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251520" y="188640"/>
            <a:ext cx="8756174" cy="6408712"/>
          </a:xfrm>
          <a:prstGeom prst="rect">
            <a:avLst/>
          </a:prstGeom>
          <a:noFill/>
        </p:spPr>
      </p:pic>
      <p:pic>
        <p:nvPicPr>
          <p:cNvPr id="4100" name="Picture 4" descr="http://s57.radikal.ru/i155/1102/65/d5805df96c8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412776"/>
            <a:ext cx="4471425" cy="3353569"/>
          </a:xfrm>
          <a:prstGeom prst="rect">
            <a:avLst/>
          </a:prstGeom>
          <a:noFill/>
        </p:spPr>
      </p:pic>
      <p:pic>
        <p:nvPicPr>
          <p:cNvPr id="4098" name="Picture 2" descr="http://f2.live4fun.ru/pictures/img_7138424_403_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4664"/>
            <a:ext cx="4951622" cy="3096344"/>
          </a:xfrm>
          <a:prstGeom prst="rect">
            <a:avLst/>
          </a:prstGeom>
          <a:noFill/>
        </p:spPr>
      </p:pic>
      <p:pic>
        <p:nvPicPr>
          <p:cNvPr id="4102" name="Picture 6" descr="http://ic.pics.livejournal.com/valeriymaleev/62823840/230060/230060_10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717032"/>
            <a:ext cx="4464495" cy="2823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4" descr="http://z-wall.ru/dld/28/priroda_krasivye_les_svezhiy_vozduh_chistota_derevya_rasteniya_listva_svezhest_trava_zhizn_1920x1200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179512" y="188640"/>
            <a:ext cx="8756174" cy="6408712"/>
          </a:xfrm>
          <a:prstGeom prst="rect">
            <a:avLst/>
          </a:prstGeom>
          <a:noFill/>
        </p:spPr>
      </p:pic>
      <p:sp useBgFill="1">
        <p:nvSpPr>
          <p:cNvPr id="15361" name="Rectangle 1"/>
          <p:cNvSpPr>
            <a:spLocks noChangeArrowheads="1"/>
          </p:cNvSpPr>
          <p:nvPr/>
        </p:nvSpPr>
        <p:spPr bwMode="auto">
          <a:xfrm>
            <a:off x="1259632" y="1772816"/>
            <a:ext cx="6516399" cy="304698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Чик-чирик!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 зернышкам прыг!</a:t>
            </a:r>
            <a:b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Клюй, не робей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Кто это?...</a:t>
            </a:r>
            <a:endParaRPr kumimoji="0" lang="ru-RU" sz="4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cdn01.ru/files/users/images/5e/c4/5ec43ed10b02febb2adcc8eb7ccb8c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712968" cy="653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onb.ru/foto/Gork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4639373" cy="597666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292080" y="2132856"/>
            <a:ext cx="35283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ngLiU_HKSCS-ExtB" pitchFamily="18" charset="-120"/>
              </a:rPr>
              <a:t>Алексей</a:t>
            </a:r>
          </a:p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ngLiU_HKSCS-ExtB" pitchFamily="18" charset="-120"/>
              </a:rPr>
              <a:t>Максимович</a:t>
            </a:r>
          </a:p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ngLiU_HKSCS-ExtB" pitchFamily="18" charset="-120"/>
              </a:rPr>
              <a:t>Горький</a:t>
            </a:r>
          </a:p>
          <a:p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ngLiU_HKSCS-ExtB" pitchFamily="18" charset="-120"/>
            </a:endParaRP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ingLiU_HKSCS-ExtB" pitchFamily="18" charset="-120"/>
              </a:rPr>
              <a:t>1868-1936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ingLiU_HKSCS-ExtB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z-wall.ru/dld/28/priroda_krasivye_les_svezhiy_vozduh_chistota_derevya_rasteniya_listva_svezhest_trava_zhizn_1920x1200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251520" y="188640"/>
            <a:ext cx="8756174" cy="640871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59632" y="764704"/>
            <a:ext cx="640871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dirty="0">
                <a:latin typeface="Arial" pitchFamily="34" charset="0"/>
                <a:ea typeface="Times New Roman"/>
                <a:cs typeface="Arial" pitchFamily="34" charset="0"/>
              </a:rPr>
              <a:t>ч</a:t>
            </a: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то-что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чересчур черна, чересчур 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err="1" smtClean="0">
                <a:latin typeface="Arial" pitchFamily="34" charset="0"/>
                <a:ea typeface="Times New Roman"/>
                <a:cs typeface="Arial" pitchFamily="34" charset="0"/>
              </a:rPr>
              <a:t>чив</a:t>
            </a: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 - </a:t>
            </a:r>
            <a:r>
              <a:rPr lang="ru-RU" sz="3600" b="1" dirty="0" err="1" smtClean="0">
                <a:latin typeface="Arial" pitchFamily="34" charset="0"/>
                <a:ea typeface="Times New Roman"/>
                <a:cs typeface="Arial" pitchFamily="34" charset="0"/>
              </a:rPr>
              <a:t>чив</a:t>
            </a: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чем  чванятся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 червяка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 чудо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 чадо, чадо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 чебурахнешься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чем, чем</a:t>
            </a: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600" b="1" dirty="0">
                <a:latin typeface="Arial" pitchFamily="34" charset="0"/>
                <a:ea typeface="Times New Roman"/>
                <a:cs typeface="Arial" pitchFamily="34" charset="0"/>
              </a:rPr>
              <a:t>чик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z-wall.ru/dld/28/priroda_krasivye_les_svezhiy_vozduh_chistota_derevya_rasteniya_listva_svezhest_trava_zhizn_1920x1200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179512" y="188640"/>
            <a:ext cx="8756174" cy="640871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99592" y="1484784"/>
            <a:ext cx="7632848" cy="30469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4800" b="1" dirty="0"/>
              <a:t>Звукопись - звуковые повторы, насыщенность одинаковых </a:t>
            </a:r>
            <a:endParaRPr lang="ru-RU" sz="4800" b="1" dirty="0" smtClean="0"/>
          </a:p>
          <a:p>
            <a:pPr algn="ctr"/>
            <a:r>
              <a:rPr lang="ru-RU" sz="4800" b="1" dirty="0" smtClean="0"/>
              <a:t>или  похожих звуков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26313/presentation/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424936" cy="6192688"/>
          </a:xfrm>
          <a:prstGeom prst="rect">
            <a:avLst/>
          </a:prstGeom>
          <a:solidFill>
            <a:srgbClr val="FAE5B0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755576" y="836712"/>
            <a:ext cx="5400600" cy="576064"/>
          </a:xfrm>
          <a:prstGeom prst="rect">
            <a:avLst/>
          </a:prstGeom>
          <a:solidFill>
            <a:srgbClr val="FBE4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57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X64</dc:creator>
  <cp:lastModifiedBy>DNA7 X64</cp:lastModifiedBy>
  <cp:revision>6</cp:revision>
  <dcterms:created xsi:type="dcterms:W3CDTF">2015-08-30T01:24:52Z</dcterms:created>
  <dcterms:modified xsi:type="dcterms:W3CDTF">2015-08-30T02:15:32Z</dcterms:modified>
</cp:coreProperties>
</file>