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319" autoAdjust="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481369-7F55-4863-AF37-BF75D4D0B7B5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E08328-18F7-4EC4-A041-656DFB280A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642918"/>
            <a:ext cx="6172200" cy="207170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Игра, как средство обучения, воспитания и развития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 </a:t>
            </a:r>
            <a:endParaRPr lang="ru-RU" sz="4000" dirty="0"/>
          </a:p>
        </p:txBody>
      </p:sp>
      <p:pic>
        <p:nvPicPr>
          <p:cNvPr id="1026" name="Picture 2" descr="C:\Users\User\Desktop\cc8f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28934"/>
            <a:ext cx="6175573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0"/>
            <a:ext cx="6172200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 решает следующие коррекционно-развивающие, коррекционно-воспитательные и образовательные 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071678"/>
            <a:ext cx="6172200" cy="430324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● </a:t>
            </a:r>
            <a:r>
              <a:rPr lang="ru-RU" sz="2400" i="1" dirty="0" smtClean="0">
                <a:solidFill>
                  <a:srgbClr val="7030A0"/>
                </a:solidFill>
              </a:rPr>
              <a:t>Развитие познавательной деятельности ребёнка 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● Развитие эмоционально- волевой сферы;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● Обогащение представлений об окружающем мире;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● Формирование коммуникативных навыков;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● Формирование культурного поведения;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i="1" dirty="0" smtClean="0">
                <a:solidFill>
                  <a:srgbClr val="7030A0"/>
                </a:solidFill>
              </a:rPr>
              <a:t>● Развитие двигательной сферы, в том числе мелкой моторики.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143108" y="642918"/>
            <a:ext cx="6172200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 – создание условий для успешной адаптации ребёнка в макромире, для коррекции и развития личности.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User\Desktop\IMG_20160119_125518.jpg"/>
          <p:cNvPicPr>
            <a:picLocks noChangeAspect="1" noChangeArrowheads="1"/>
          </p:cNvPicPr>
          <p:nvPr/>
        </p:nvPicPr>
        <p:blipFill>
          <a:blip r:embed="rId2" cstate="print"/>
          <a:srcRect t="10573" r="14300"/>
          <a:stretch>
            <a:fillRect/>
          </a:stretch>
        </p:blipFill>
        <p:spPr bwMode="auto">
          <a:xfrm>
            <a:off x="2928926" y="2857496"/>
            <a:ext cx="5203938" cy="3652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0" y="428604"/>
            <a:ext cx="6172200" cy="3214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поставленных целей и задач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уроках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 внеурочное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используются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следующие игры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б) – сюжетные;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в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ролевые;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г) – театрализованные;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подвижные;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е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конструктивные.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IMG-20160305-WA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429000"/>
            <a:ext cx="450059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важные функции игры: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142984"/>
            <a:ext cx="6172200" cy="2357454"/>
          </a:xfrm>
        </p:spPr>
        <p:txBody>
          <a:bodyPr/>
          <a:lstStyle/>
          <a:p>
            <a:pPr marL="342900" indent="-342900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1 . Обучающая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2 .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 </a:t>
            </a:r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3 .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 </a:t>
            </a:r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4 .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 </a:t>
            </a:r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5 .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Развлекательная </a:t>
            </a:r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6 .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 </a:t>
            </a:r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IMG-20160217-WA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5412997" cy="3044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642918"/>
            <a:ext cx="61722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бы формы игры не были избраны, они должны отвечать следующим требованиям: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000240"/>
            <a:ext cx="6172200" cy="371477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должна содействовать сплочению коллектива.</a:t>
            </a:r>
          </a:p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Иметь познавательное значение.</a:t>
            </a:r>
          </a:p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Активизировать общественную деятельность учащихся.</a:t>
            </a:r>
          </a:p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Обеспечивать мыслительную активность участников игры.</a:t>
            </a:r>
          </a:p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Создавать условия для детского творчества.</a:t>
            </a:r>
          </a:p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6)Соответствовать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принципу: «Как можно меньше зрителей, как можно больше действующих лиц».</a:t>
            </a:r>
          </a:p>
          <a:p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_20160119_12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108"/>
            <a:ext cx="3286148" cy="2061815"/>
          </a:xfrm>
          <a:prstGeom prst="rect">
            <a:avLst/>
          </a:prstGeom>
          <a:noFill/>
        </p:spPr>
      </p:pic>
      <p:pic>
        <p:nvPicPr>
          <p:cNvPr id="6147" name="Picture 3" descr="C:\Users\User\Desktop\IMG_20160305_090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857628"/>
            <a:ext cx="3571900" cy="2214578"/>
          </a:xfrm>
          <a:prstGeom prst="rect">
            <a:avLst/>
          </a:prstGeom>
          <a:noFill/>
        </p:spPr>
      </p:pic>
      <p:pic>
        <p:nvPicPr>
          <p:cNvPr id="6148" name="Picture 4" descr="C:\Users\User\Desktop\IMG-20160304-WA0054.jpg"/>
          <p:cNvPicPr>
            <a:picLocks noChangeAspect="1" noChangeArrowheads="1"/>
          </p:cNvPicPr>
          <p:nvPr/>
        </p:nvPicPr>
        <p:blipFill>
          <a:blip r:embed="rId4" cstate="print"/>
          <a:srcRect b="11249"/>
          <a:stretch>
            <a:fillRect/>
          </a:stretch>
        </p:blipFill>
        <p:spPr bwMode="auto">
          <a:xfrm>
            <a:off x="5715008" y="3286124"/>
            <a:ext cx="3143272" cy="2115514"/>
          </a:xfrm>
          <a:prstGeom prst="rect">
            <a:avLst/>
          </a:prstGeom>
          <a:noFill/>
        </p:spPr>
      </p:pic>
      <p:pic>
        <p:nvPicPr>
          <p:cNvPr id="6149" name="Picture 5" descr="C:\Users\User\Desktop\IMG_20160119_123812.jpg"/>
          <p:cNvPicPr>
            <a:picLocks noChangeAspect="1" noChangeArrowheads="1"/>
          </p:cNvPicPr>
          <p:nvPr/>
        </p:nvPicPr>
        <p:blipFill>
          <a:blip r:embed="rId5" cstate="print"/>
          <a:srcRect b="21270"/>
          <a:stretch>
            <a:fillRect/>
          </a:stretch>
        </p:blipFill>
        <p:spPr bwMode="auto">
          <a:xfrm>
            <a:off x="6143636" y="642918"/>
            <a:ext cx="1714512" cy="2399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285860"/>
            <a:ext cx="6172200" cy="28575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важную роль в обучении, воспитании и развитии личности имеет игровая деятельность, которая в жизни ребёнка продолжает занимать первостепенное место с первого класса.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000108"/>
            <a:ext cx="6172200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smiley_with_thumbs_u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5643603" cy="3543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130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Игра, как средство обучения, воспитания и развития школьников </vt:lpstr>
      <vt:lpstr>Игра решает следующие коррекционно-развивающие, коррекционно-воспитательные и образовательные задачи: </vt:lpstr>
      <vt:lpstr>Слайд 3</vt:lpstr>
      <vt:lpstr>Слайд 4</vt:lpstr>
      <vt:lpstr>Наиболее важные функции игры: </vt:lpstr>
      <vt:lpstr>Какие бы формы игры не были избраны, они должны отвечать следующим требованиям: </vt:lpstr>
      <vt:lpstr>Слайд 7</vt:lpstr>
      <vt:lpstr>Слайд 8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Игра, как средство обучения, воспитания и развития школьников</dc:title>
  <dc:creator>User</dc:creator>
  <cp:lastModifiedBy>User</cp:lastModifiedBy>
  <cp:revision>9</cp:revision>
  <dcterms:created xsi:type="dcterms:W3CDTF">2016-03-29T14:13:47Z</dcterms:created>
  <dcterms:modified xsi:type="dcterms:W3CDTF">2016-03-29T15:33:23Z</dcterms:modified>
</cp:coreProperties>
</file>