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270" r:id="rId3"/>
    <p:sldId id="271" r:id="rId4"/>
    <p:sldId id="272" r:id="rId5"/>
    <p:sldId id="273" r:id="rId6"/>
    <p:sldId id="267" r:id="rId7"/>
    <p:sldId id="277" r:id="rId8"/>
    <p:sldId id="268" r:id="rId9"/>
    <p:sldId id="269" r:id="rId10"/>
    <p:sldId id="274" r:id="rId11"/>
    <p:sldId id="275" r:id="rId12"/>
    <p:sldId id="2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sna" panose="020B0604020202020204" charset="0"/>
      <p:regular r:id="rId19"/>
    </p:embeddedFont>
    <p:embeddedFont>
      <p:font typeface="Monotype Corsiva" panose="03010101010201010101" pitchFamily="66" charset="0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E654-6D7F-4162-A90D-CE0BFB9FA586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7CF5-FCB6-46CA-A059-FE53C167E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9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7CF5-FCB6-46CA-A059-FE53C167ED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620688"/>
            <a:ext cx="734481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Падеж имён</a:t>
            </a:r>
            <a:r>
              <a:rPr kumimoji="0" lang="ru-RU" sz="6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 существительных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sn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84984"/>
            <a:ext cx="396044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Телелюхина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«СОШ в п.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Маяковское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Словарный диктант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sna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Газ__та</a:t>
            </a:r>
            <a:r>
              <a:rPr lang="ru-RU" sz="2400" b="1" dirty="0" smtClean="0"/>
              <a:t>,    к__</a:t>
            </a:r>
            <a:r>
              <a:rPr lang="ru-RU" sz="2400" b="1" dirty="0" err="1" smtClean="0"/>
              <a:t>ртоф</a:t>
            </a:r>
            <a:r>
              <a:rPr lang="ru-RU" sz="2400" b="1" dirty="0" smtClean="0"/>
              <a:t>__ль,    </a:t>
            </a:r>
            <a:r>
              <a:rPr lang="ru-RU" sz="2400" b="1" dirty="0" err="1" smtClean="0"/>
              <a:t>комн</a:t>
            </a:r>
            <a:r>
              <a:rPr lang="ru-RU" sz="2400" b="1" dirty="0" smtClean="0"/>
              <a:t>__та,    </a:t>
            </a:r>
            <a:r>
              <a:rPr lang="ru-RU" sz="2400" b="1" dirty="0" err="1" smtClean="0"/>
              <a:t>медл</a:t>
            </a:r>
            <a:r>
              <a:rPr lang="ru-RU" sz="2400" b="1" dirty="0" smtClean="0"/>
              <a:t>__</a:t>
            </a:r>
            <a:r>
              <a:rPr lang="ru-RU" sz="2400" b="1" dirty="0" err="1" smtClean="0"/>
              <a:t>н__о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м__</a:t>
            </a:r>
            <a:r>
              <a:rPr lang="ru-RU" sz="2400" b="1" dirty="0" err="1" smtClean="0"/>
              <a:t>рковь</a:t>
            </a:r>
            <a:r>
              <a:rPr lang="ru-RU" sz="2400" b="1" dirty="0" smtClean="0"/>
              <a:t>,     </a:t>
            </a:r>
            <a:r>
              <a:rPr lang="ru-RU" sz="2400" b="1" dirty="0" err="1" smtClean="0"/>
              <a:t>п__сок</a:t>
            </a:r>
            <a:r>
              <a:rPr lang="ru-RU" sz="2400" b="1" dirty="0" smtClean="0"/>
              <a:t>,    </a:t>
            </a:r>
            <a:r>
              <a:rPr lang="ru-RU" sz="2400" b="1" dirty="0" err="1" smtClean="0"/>
              <a:t>р__бота</a:t>
            </a:r>
            <a:r>
              <a:rPr lang="ru-RU" sz="2400" b="1" dirty="0" smtClean="0"/>
              <a:t>,    м__г__</a:t>
            </a:r>
            <a:r>
              <a:rPr lang="ru-RU" sz="2400" b="1" dirty="0" err="1" smtClean="0"/>
              <a:t>зин</a:t>
            </a:r>
            <a:r>
              <a:rPr lang="ru-RU" sz="2400" b="1" dirty="0" smtClean="0"/>
              <a:t>,    </a:t>
            </a:r>
            <a:r>
              <a:rPr lang="ru-RU" sz="2400" b="1" dirty="0" err="1" smtClean="0"/>
              <a:t>гру</a:t>
            </a:r>
            <a:r>
              <a:rPr lang="ru-RU" sz="2400" b="1" dirty="0" smtClean="0"/>
              <a:t>___а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7008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69577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8747" y="169577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688392"/>
            <a:ext cx="288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1684783"/>
            <a:ext cx="288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00292" y="16847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4733" y="2414640"/>
            <a:ext cx="2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242344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0572" y="241463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062" y="2423447"/>
            <a:ext cx="32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48516" y="2408785"/>
            <a:ext cx="360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30860" y="2439472"/>
            <a:ext cx="55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04" y="3277211"/>
            <a:ext cx="2914452" cy="29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ИГРА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 «Собери слова нужного падежа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» (на доске)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sna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9289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полянке, о грибочке, в дороге, из чащи, от радости, без помощи, по дороге, по тропинке, к бабушке, в огороде, на грядке, в рядочке, из моркови, около изгороди, у мышки, по арбузу, к ягоде, по кукурузе, у яблони, из малины, для земляники, на груше, об урожае, в деревне, по ягоде, к сирени, по вишне,        у речки, для Тани, из глубины, по воде, по глупости, к рыбке, о лодке, об улове, при встрече.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47664"/>
            <a:ext cx="169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Родительный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8368" y="1553131"/>
            <a:ext cx="14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Дательный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144" y="15531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Винительный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47070" y="15394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Творительный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4144" y="1553131"/>
            <a:ext cx="16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Предложный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Итог урока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sna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61073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МОЛОДЦЫ!!!</a:t>
            </a:r>
            <a:endParaRPr lang="ru-RU" sz="60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41" y="1401293"/>
            <a:ext cx="3105187" cy="48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Работа с пословицей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sna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763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"Каждый день жизнь прибавляет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частицу </a:t>
            </a:r>
            <a:r>
              <a:rPr lang="ru-RU" sz="2800" b="1" dirty="0"/>
              <a:t>мудрости"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7072"/>
            <a:ext cx="1944216" cy="226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32839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вы ее понимаете?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57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Загадки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17638"/>
            <a:ext cx="353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Предлогов с детства не люблю,</a:t>
            </a:r>
            <a:br>
              <a:rPr lang="ru-RU" b="1" dirty="0"/>
            </a:br>
            <a:r>
              <a:rPr lang="ru-RU" b="1" dirty="0"/>
              <a:t>С собою рядом не терплю.</a:t>
            </a:r>
            <a:br>
              <a:rPr lang="ru-RU" b="1" dirty="0"/>
            </a:br>
            <a:r>
              <a:rPr lang="ru-RU" b="1" dirty="0"/>
              <a:t>Мои вопросы – кто? и что? –</a:t>
            </a:r>
            <a:br>
              <a:rPr lang="ru-RU" b="1" dirty="0"/>
            </a:br>
            <a:r>
              <a:rPr lang="ru-RU" b="1" dirty="0"/>
              <a:t>Ни с чем не спутает </a:t>
            </a:r>
            <a:r>
              <a:rPr lang="ru-RU" b="1" dirty="0" smtClean="0"/>
              <a:t>никто!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6288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Именительный падеж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Кого же нет? Я очень беспокоюсь,</a:t>
            </a:r>
            <a:br>
              <a:rPr lang="ru-RU" b="1" dirty="0"/>
            </a:br>
            <a:r>
              <a:rPr lang="ru-RU" b="1" dirty="0"/>
              <a:t>Чего же нет? Отправлюсь я на поиск.</a:t>
            </a:r>
            <a:br>
              <a:rPr lang="ru-RU" b="1" dirty="0"/>
            </a:br>
            <a:r>
              <a:rPr lang="ru-RU" b="1" dirty="0"/>
              <a:t>Прошу друзья, скорее помогите!</a:t>
            </a:r>
            <a:br>
              <a:rPr lang="ru-RU" b="1" dirty="0"/>
            </a:br>
            <a:r>
              <a:rPr lang="ru-RU" b="1" dirty="0"/>
              <a:t>И как зовут меня скажите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36450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Родительный падеж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59" y="4106689"/>
            <a:ext cx="2297410" cy="22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728113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002794"/>
            <a:ext cx="3895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 работаю старательно.</a:t>
            </a:r>
            <a:br>
              <a:rPr lang="ru-RU" b="1" dirty="0"/>
            </a:br>
            <a:r>
              <a:rPr lang="ru-RU" b="1" dirty="0"/>
              <a:t>Кому отдать? К чему призвать? –</a:t>
            </a:r>
            <a:br>
              <a:rPr lang="ru-RU" b="1" dirty="0"/>
            </a:br>
            <a:r>
              <a:rPr lang="ru-RU" b="1" dirty="0"/>
              <a:t>Лишь только я могу сказать.</a:t>
            </a:r>
            <a:br>
              <a:rPr lang="ru-RU" b="1" dirty="0"/>
            </a:br>
            <a:r>
              <a:rPr lang="ru-RU" b="1" dirty="0"/>
              <a:t>С предлогом "к" порой дружу,</a:t>
            </a:r>
            <a:br>
              <a:rPr lang="ru-RU" b="1" dirty="0"/>
            </a:br>
            <a:r>
              <a:rPr lang="ru-RU" b="1" dirty="0"/>
              <a:t>Но и один гулять хожу.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7" y="15567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Дательный </a:t>
            </a:r>
            <a:r>
              <a:rPr lang="ru-RU" sz="2400" b="1" i="1" dirty="0" smtClean="0">
                <a:solidFill>
                  <a:srgbClr val="00B0F0"/>
                </a:solidFill>
              </a:rPr>
              <a:t>падеж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80625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Кого винить, мне видно сразу!</a:t>
            </a:r>
            <a:br>
              <a:rPr lang="ru-RU" b="1" dirty="0"/>
            </a:br>
            <a:r>
              <a:rPr lang="ru-RU" b="1" dirty="0"/>
              <a:t>Пусть каждый здесь Запомнит эту фразу.</a:t>
            </a:r>
            <a:br>
              <a:rPr lang="ru-RU" b="1" dirty="0"/>
            </a:br>
            <a:r>
              <a:rPr lang="ru-RU" b="1" dirty="0"/>
              <a:t>Ведь я важней министра</a:t>
            </a:r>
            <a:r>
              <a:rPr lang="ru-RU" b="1" dirty="0" smtClean="0"/>
              <a:t>! </a:t>
            </a:r>
            <a:r>
              <a:rPr lang="ru-RU" b="1" dirty="0"/>
              <a:t>Все это знают </a:t>
            </a:r>
            <a:r>
              <a:rPr lang="ru-RU" b="1" dirty="0" smtClean="0"/>
              <a:t>тут!</a:t>
            </a:r>
            <a:r>
              <a:rPr lang="ru-RU" b="1" dirty="0"/>
              <a:t>   </a:t>
            </a:r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/>
              <a:t>ну скорей скажите</a:t>
            </a:r>
            <a:r>
              <a:rPr lang="ru-RU" b="1" dirty="0" smtClean="0"/>
              <a:t>, как </a:t>
            </a:r>
            <a:r>
              <a:rPr lang="ru-RU" b="1" dirty="0"/>
              <a:t>меня зовут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68678" y="3175589"/>
            <a:ext cx="309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Винительный падеж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140792" cy="20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8776" y="11247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Творите – чем? Творите – с кем?</a:t>
            </a:r>
            <a:br>
              <a:rPr lang="ru-RU" b="1" dirty="0"/>
            </a:br>
            <a:r>
              <a:rPr lang="ru-RU" b="1" dirty="0"/>
              <a:t>Я подскажу вам – нет проблем!</a:t>
            </a:r>
            <a:br>
              <a:rPr lang="ru-RU" b="1" dirty="0"/>
            </a:br>
            <a:r>
              <a:rPr lang="ru-RU" b="1" dirty="0"/>
              <a:t>Предлогам "перед", "под" и "над"</a:t>
            </a:r>
            <a:br>
              <a:rPr lang="ru-RU" b="1" dirty="0"/>
            </a:br>
            <a:r>
              <a:rPr lang="ru-RU" b="1" dirty="0"/>
              <a:t>В любой момент я очень </a:t>
            </a:r>
            <a:r>
              <a:rPr lang="ru-RU" b="1" dirty="0" smtClean="0"/>
              <a:t>рад.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19927" y="1263243"/>
            <a:ext cx="379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Творительный падеж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60" y="3212976"/>
            <a:ext cx="4105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Мне без предлогов свет не мил.</a:t>
            </a:r>
            <a:br>
              <a:rPr lang="ru-RU" b="1" dirty="0"/>
            </a:br>
            <a:r>
              <a:rPr lang="ru-RU" b="1" dirty="0"/>
              <a:t>Пусть будет "в", и "о", и "при" – </a:t>
            </a:r>
            <a:br>
              <a:rPr lang="ru-RU" b="1" dirty="0"/>
            </a:br>
            <a:r>
              <a:rPr lang="ru-RU" b="1" dirty="0"/>
              <a:t>Ты их случайно не сотри!</a:t>
            </a:r>
            <a:br>
              <a:rPr lang="ru-RU" b="1" dirty="0"/>
            </a:br>
            <a:r>
              <a:rPr lang="ru-RU" b="1" dirty="0"/>
              <a:t>Тогда смогу я рассказать,</a:t>
            </a:r>
            <a:br>
              <a:rPr lang="ru-RU" b="1" dirty="0"/>
            </a:br>
            <a:r>
              <a:rPr lang="ru-RU" b="1" dirty="0"/>
              <a:t>О чем мечтать и в чем гулять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4290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Предложный падеж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140792" cy="20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Поставь слова в нужную форму, обозначь окончание и определи падеж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18704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</a:t>
            </a:r>
            <a:r>
              <a:rPr lang="ru-RU" sz="2000" b="1" dirty="0" smtClean="0"/>
              <a:t>ень от (сосна)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98109" y="19051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от (чего?)     от сосн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425" y="1703266"/>
            <a:ext cx="136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Р. п.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4052" y="272193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онверт для (письмо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95864" y="272737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(чего?)   для письм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036" y="254270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Р. п.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9731" y="353028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стоять у (доска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95864" y="35273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(чего?)       у доск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323" y="332927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Р. п.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5556" y="4305166"/>
            <a:ext cx="244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обраться до (дом)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95864" y="43004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 (чего?)     до дом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199" y="4131191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Р. п.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3084" y="5087740"/>
            <a:ext cx="298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</a:t>
            </a:r>
            <a:r>
              <a:rPr lang="ru-RU" sz="2000" b="1" dirty="0" smtClean="0"/>
              <a:t>ехать без (друзья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83137" y="50877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ез (кого?)     без друз</a:t>
            </a:r>
            <a:r>
              <a:rPr lang="ru-RU" dirty="0" smtClean="0">
                <a:solidFill>
                  <a:srgbClr val="FF0000"/>
                </a:solidFill>
              </a:rPr>
              <a:t>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236" y="4854935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Р. п.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7103" y="5842646"/>
            <a:ext cx="284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оробка из (картон)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95864" y="5834875"/>
            <a:ext cx="25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 (чего?)      из картон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0383" y="5643476"/>
            <a:ext cx="9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Физминутка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Vesna" panose="020B0604020202020204" charset="0"/>
            </a:endParaRPr>
          </a:p>
        </p:txBody>
      </p:sp>
      <p:pic>
        <p:nvPicPr>
          <p:cNvPr id="1026" name="Picture 2" descr="http://mp3oblako.ru/uploads/images/pesenka_kroshki_enota_ot_ulibki_hmurij_den_svet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5" y="1907704"/>
            <a:ext cx="4070077" cy="40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Работа в парах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+mn-lt"/>
              </a:rPr>
              <a:t>стр. 23 упр. 2</a:t>
            </a:r>
            <a:endParaRPr lang="ru-RU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Выпишите слова в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форме родительного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падежа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(чего?) веснушек и хлопушек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0689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(чего?) линеек и батареек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8649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(чего?) цветочков и звоночков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69826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(чего?) из тетрадок и </a:t>
            </a:r>
            <a:r>
              <a:rPr lang="ru-RU" dirty="0" err="1" smtClean="0"/>
              <a:t>переглядок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260497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dirty="0" smtClean="0"/>
              <a:t>- - - - - - - - - - </a:t>
            </a:r>
            <a:r>
              <a:rPr lang="ru-RU" b="1" dirty="0" smtClean="0"/>
              <a:t>- - - - -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318715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</a:t>
            </a:r>
            <a:r>
              <a:rPr lang="ru-RU" dirty="0"/>
              <a:t>- - - - - - - - - - </a:t>
            </a:r>
            <a:r>
              <a:rPr lang="ru-RU" b="1" dirty="0"/>
              <a:t>- -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4019893"/>
            <a:ext cx="28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</a:t>
            </a:r>
            <a:r>
              <a:rPr lang="ru-RU" dirty="0"/>
              <a:t>- - - - - - - - - - </a:t>
            </a:r>
            <a:r>
              <a:rPr lang="ru-RU" b="1" dirty="0"/>
              <a:t>- - - </a:t>
            </a:r>
            <a:r>
              <a:rPr lang="ru-RU" b="1" dirty="0" smtClean="0"/>
              <a:t> - 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89762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</a:t>
            </a:r>
            <a:r>
              <a:rPr lang="ru-RU" dirty="0"/>
              <a:t>- - - - - - - - - - </a:t>
            </a:r>
            <a:r>
              <a:rPr lang="ru-RU" b="1" dirty="0"/>
              <a:t>- - - </a:t>
            </a:r>
            <a:r>
              <a:rPr lang="ru-RU" b="1" dirty="0" smtClean="0"/>
              <a:t>- - - -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  <a:t>Игра «Рассуждай-ка»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sna" panose="020B0604020202020204" charset="0"/>
              </a:rPr>
            </a:br>
            <a:r>
              <a:rPr lang="ru-RU" sz="2200" dirty="0" smtClean="0">
                <a:latin typeface="+mn-lt"/>
              </a:rPr>
              <a:t>упр. 3</a:t>
            </a:r>
            <a:endParaRPr lang="ru-RU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Машины едут (по чему?)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015" y="3044205"/>
            <a:ext cx="399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Ребята готовятся (к чему?)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09120"/>
            <a:ext cx="425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Каждому вручили (по чему?)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6268" y="16288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рек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0404" y="16439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пол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564" y="16439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дорог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6540" y="21254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вод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02412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 урок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1999" y="301941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 праздник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54582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 соревновани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5091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мяч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3692" y="4509120"/>
            <a:ext cx="233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карандаш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5105" y="5035539"/>
            <a:ext cx="17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подарк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5561452"/>
            <a:ext cx="51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Дательный падеж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484</Words>
  <Application>Microsoft Office PowerPoint</Application>
  <PresentationFormat>Экран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Vesna</vt:lpstr>
      <vt:lpstr>Times New Roman</vt:lpstr>
      <vt:lpstr>Monotype Corsiva</vt:lpstr>
      <vt:lpstr>Arial</vt:lpstr>
      <vt:lpstr>Тема Office</vt:lpstr>
      <vt:lpstr>Презентация PowerPoint</vt:lpstr>
      <vt:lpstr>Работа с пословицей</vt:lpstr>
      <vt:lpstr>Загадки </vt:lpstr>
      <vt:lpstr>Презентация PowerPoint</vt:lpstr>
      <vt:lpstr>Презентация PowerPoint</vt:lpstr>
      <vt:lpstr>Поставь слова в нужную форму, обозначь окончание и определи падеж</vt:lpstr>
      <vt:lpstr>Физминутка</vt:lpstr>
      <vt:lpstr>Работа в парах стр. 23 упр. 2</vt:lpstr>
      <vt:lpstr>Игра «Рассуждай-ка» упр. 3</vt:lpstr>
      <vt:lpstr>Словарный диктант</vt:lpstr>
      <vt:lpstr>ИГРА «Собери слова нужного падежа» (на доске)</vt:lpstr>
      <vt:lpstr>Итог урока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35</cp:revision>
  <dcterms:created xsi:type="dcterms:W3CDTF">2013-08-23T08:38:35Z</dcterms:created>
  <dcterms:modified xsi:type="dcterms:W3CDTF">2017-01-29T20:21:57Z</dcterms:modified>
</cp:coreProperties>
</file>