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71" r:id="rId6"/>
    <p:sldId id="263" r:id="rId7"/>
    <p:sldId id="264" r:id="rId8"/>
    <p:sldId id="272" r:id="rId9"/>
    <p:sldId id="266" r:id="rId10"/>
    <p:sldId id="269" r:id="rId11"/>
    <p:sldId id="270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DBC93-83C0-4C64-9B56-2C5C269F7329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3999D-CBF9-4FDC-BA38-45985E56F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Работу</a:t>
            </a:r>
            <a:r>
              <a:rPr lang="ru-RU" baseline="0" dirty="0" smtClean="0"/>
              <a:t> выполнила: Корчагина Г.А</a:t>
            </a:r>
            <a:r>
              <a:rPr lang="ru-RU" dirty="0" smtClean="0"/>
              <a:t>  Оренбургская обл., г. Гай, педагог</a:t>
            </a:r>
            <a:r>
              <a:rPr lang="ru-RU" baseline="0" dirty="0" smtClean="0"/>
              <a:t> 1 </a:t>
            </a:r>
            <a:r>
              <a:rPr lang="ru-RU" baseline="0" dirty="0" err="1" smtClean="0"/>
              <a:t>квал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катег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3999D-CBF9-4FDC-BA38-45985E56FBB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Африка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25144"/>
            <a:ext cx="7344816" cy="165618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Африка   -  второй по площади континент после Евразии. На карте мира Африка расположена практически по центру.</a:t>
            </a:r>
          </a:p>
          <a:p>
            <a:r>
              <a:rPr lang="ru-RU" sz="1800" dirty="0" smtClean="0"/>
              <a:t>Африка  - среди материков  одна пересекается экватором. </a:t>
            </a:r>
          </a:p>
          <a:p>
            <a:r>
              <a:rPr lang="ru-RU" sz="2100" dirty="0" smtClean="0"/>
              <a:t>                                                    Работу выполнила: Корчагина Г.А,                                 Оренбургская </a:t>
            </a:r>
            <a:r>
              <a:rPr lang="ru-RU" sz="2100" dirty="0" err="1" smtClean="0"/>
              <a:t>обл</a:t>
            </a:r>
            <a:r>
              <a:rPr lang="ru-RU" sz="2100" dirty="0" smtClean="0"/>
              <a:t>, г.Гай</a:t>
            </a:r>
            <a:r>
              <a:rPr lang="ru-RU" sz="2100" smtClean="0"/>
              <a:t>, МАДОУ № 10 педагог </a:t>
            </a:r>
            <a:r>
              <a:rPr lang="ru-RU" sz="2100" dirty="0" smtClean="0"/>
              <a:t>1 </a:t>
            </a:r>
            <a:r>
              <a:rPr lang="ru-RU" sz="2100" dirty="0" err="1" smtClean="0"/>
              <a:t>квал</a:t>
            </a:r>
            <a:r>
              <a:rPr lang="ru-RU" sz="2100" dirty="0" smtClean="0"/>
              <a:t> кат.</a:t>
            </a:r>
            <a:endParaRPr lang="ru-RU" sz="2100" dirty="0"/>
          </a:p>
        </p:txBody>
      </p:sp>
      <p:pic>
        <p:nvPicPr>
          <p:cNvPr id="1026" name="Picture 2" descr="C:\Users\123\Desktop\африка\01-10-15-Plioce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3448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661248"/>
            <a:ext cx="8229600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sz="1800" dirty="0" smtClean="0"/>
              <a:t>Обитатели саванны. </a:t>
            </a:r>
            <a:endParaRPr lang="ru-RU" sz="1800" dirty="0"/>
          </a:p>
        </p:txBody>
      </p:sp>
      <p:pic>
        <p:nvPicPr>
          <p:cNvPr id="9218" name="Picture 2" descr="C:\Users\123\Desktop\африка\img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82047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dirty="0" smtClean="0"/>
              <a:t>Вечнозеленые тропические леса Африки , которые называются джунглями. </a:t>
            </a:r>
          </a:p>
          <a:p>
            <a:pPr>
              <a:buNone/>
            </a:pPr>
            <a:r>
              <a:rPr lang="ru-RU" sz="1900" dirty="0" smtClean="0"/>
              <a:t>Там влажно из-за постоянных дождей. Богатый растительный мир.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123\Desktop\Тропический-лес-в-Австралии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4258816" cy="3960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В Африке, в Африке есть чудо лес.</a:t>
            </a:r>
          </a:p>
          <a:p>
            <a:pPr>
              <a:buNone/>
            </a:pPr>
            <a:r>
              <a:rPr lang="ru-RU" sz="1800" dirty="0" smtClean="0"/>
              <a:t> А в лесу невиданном – </a:t>
            </a:r>
          </a:p>
          <a:p>
            <a:pPr>
              <a:buNone/>
            </a:pPr>
            <a:r>
              <a:rPr lang="ru-RU" sz="1800" dirty="0" smtClean="0"/>
              <a:t>множество  чудес, </a:t>
            </a:r>
          </a:p>
          <a:p>
            <a:pPr>
              <a:buNone/>
            </a:pPr>
            <a:r>
              <a:rPr lang="ru-RU" sz="1800" dirty="0" smtClean="0"/>
              <a:t>Днем и ночью там темнота,</a:t>
            </a:r>
          </a:p>
          <a:p>
            <a:pPr>
              <a:buNone/>
            </a:pPr>
            <a:r>
              <a:rPr lang="ru-RU" sz="1800" dirty="0" smtClean="0"/>
              <a:t> А зимой и летом  теплота,</a:t>
            </a:r>
          </a:p>
          <a:p>
            <a:pPr>
              <a:buNone/>
            </a:pPr>
            <a:r>
              <a:rPr lang="ru-RU" sz="1800" dirty="0" smtClean="0"/>
              <a:t>И мартышкам там красота.</a:t>
            </a:r>
          </a:p>
          <a:p>
            <a:pPr>
              <a:buNone/>
            </a:pPr>
            <a:r>
              <a:rPr lang="ru-RU" sz="1800" dirty="0" smtClean="0"/>
              <a:t>Крупный хищник там леопард,</a:t>
            </a:r>
          </a:p>
          <a:p>
            <a:pPr>
              <a:buNone/>
            </a:pPr>
            <a:r>
              <a:rPr lang="ru-RU" sz="1800" dirty="0" smtClean="0"/>
              <a:t>И похож на него очень гепард.</a:t>
            </a:r>
          </a:p>
          <a:p>
            <a:pPr>
              <a:buNone/>
            </a:pPr>
            <a:r>
              <a:rPr lang="ru-RU" sz="1800" dirty="0" smtClean="0"/>
              <a:t>А гориллы уж так кричат</a:t>
            </a:r>
          </a:p>
          <a:p>
            <a:pPr>
              <a:buNone/>
            </a:pPr>
            <a:r>
              <a:rPr lang="ru-RU" sz="1800" dirty="0" smtClean="0"/>
              <a:t>Что не будешь бананам рад.</a:t>
            </a:r>
          </a:p>
          <a:p>
            <a:pPr>
              <a:buNone/>
            </a:pPr>
            <a:r>
              <a:rPr lang="ru-RU" sz="1800" dirty="0" smtClean="0"/>
              <a:t>И хотя в этом лесу красота,</a:t>
            </a:r>
          </a:p>
          <a:p>
            <a:pPr>
              <a:buNone/>
            </a:pPr>
            <a:r>
              <a:rPr lang="ru-RU" sz="1800" dirty="0" smtClean="0"/>
              <a:t>Не хотел бы в нем жить никогда.</a:t>
            </a:r>
            <a:endParaRPr lang="ru-RU" sz="1800" dirty="0"/>
          </a:p>
        </p:txBody>
      </p:sp>
      <p:pic>
        <p:nvPicPr>
          <p:cNvPr id="11266" name="Picture 2" descr="C:\Users\123\Desktop\африка\zhivotnye-detenyshi-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4608512" cy="6048672"/>
          </a:xfrm>
          <a:prstGeom prst="rect">
            <a:avLst/>
          </a:prstGeom>
          <a:noFill/>
        </p:spPr>
      </p:pic>
      <p:pic>
        <p:nvPicPr>
          <p:cNvPr id="1026" name="Picture 2" descr="C:\Users\123\Desktop\konkurs-zoogeografiya-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67240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Народы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Для этой расы характерны смуглый цвет кожи, темные глаза и волнистые  волосы.</a:t>
            </a:r>
            <a:endParaRPr lang="ru-RU" sz="1800" dirty="0"/>
          </a:p>
        </p:txBody>
      </p:sp>
      <p:pic>
        <p:nvPicPr>
          <p:cNvPr id="2050" name="Picture 2" descr="C:\Users\123\Desktop\африка\4b8d15d9d10e700c938b88ab6c01982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08911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61248"/>
            <a:ext cx="8892480" cy="8640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Континент -  неблагоприятный для жизни детей</a:t>
            </a:r>
            <a:r>
              <a:rPr lang="ru-RU" sz="1800" smtClean="0"/>
              <a:t>.  </a:t>
            </a:r>
            <a:br>
              <a:rPr lang="ru-RU" sz="1800" smtClean="0"/>
            </a:br>
            <a:r>
              <a:rPr lang="ru-RU" sz="1800" smtClean="0"/>
              <a:t>Дети </a:t>
            </a:r>
            <a:r>
              <a:rPr lang="ru-RU" sz="1800" dirty="0" smtClean="0"/>
              <a:t>вместе со взрослыми заняты добычей пищи.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123\Desktop\африка\1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8219256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                                           Жесткие условия жизни. </a:t>
            </a:r>
            <a:endParaRPr lang="ru-RU" sz="1800" dirty="0"/>
          </a:p>
        </p:txBody>
      </p:sp>
      <p:pic>
        <p:nvPicPr>
          <p:cNvPr id="5122" name="Picture 2" descr="C:\Users\123\Desktop\африка\article-2337418-1A31F1F7000005DC-666_964x5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 Африке разнообразие природных ландшафтов: пустыни, саванны, тропические леса, где обитают животные, многих из которых нет на других материках. В Африке протекают крупные реки, там много болот и больших озёр. В водоёмах утоляют жажду животные и птицы; здесь же они питаются и охотятся за добычей.</a:t>
            </a:r>
            <a:endParaRPr lang="ru-RU" sz="1800" dirty="0"/>
          </a:p>
        </p:txBody>
      </p:sp>
      <p:pic>
        <p:nvPicPr>
          <p:cNvPr id="3074" name="Picture 2" descr="C:\Users\123\Desktop\африка\648409_html_32f6312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48872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661248"/>
            <a:ext cx="8147248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Пустыня — природная зона с  малым количеством осадков.</a:t>
            </a:r>
          </a:p>
          <a:p>
            <a:pPr>
              <a:buNone/>
            </a:pPr>
            <a:r>
              <a:rPr lang="ru-RU" sz="1800" dirty="0" smtClean="0"/>
              <a:t>Сахара — самая большая пустыня. </a:t>
            </a:r>
          </a:p>
        </p:txBody>
      </p:sp>
      <p:pic>
        <p:nvPicPr>
          <p:cNvPr id="1026" name="Picture 2" descr="C:\Users\123\Desktop\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76419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Обитатели пустыни хищники (шакалы, ящерицы, змеи, лисицы), преобладают травоядные. Верблюды, антилопы и другие травоядные питаются колючками и кустарниками</a:t>
            </a:r>
            <a:endParaRPr lang="ru-RU" sz="1800" dirty="0"/>
          </a:p>
        </p:txBody>
      </p:sp>
      <p:pic>
        <p:nvPicPr>
          <p:cNvPr id="8194" name="Picture 2" descr="C:\Users\123\Desktop\пусты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7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5040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mtClean="0"/>
              <a:t>                               </a:t>
            </a:r>
            <a:r>
              <a:rPr lang="ru-RU" dirty="0" smtClean="0"/>
              <a:t>Оазис в пустыне</a:t>
            </a:r>
            <a:endParaRPr lang="ru-RU" dirty="0"/>
          </a:p>
        </p:txBody>
      </p:sp>
      <p:pic>
        <p:nvPicPr>
          <p:cNvPr id="1026" name="Picture 2" descr="E:\www.GetBg.net_Nature___Desert_Oasis_in_the_desert__Libya_072144_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424936" cy="5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Саванна— природная зона , где травянистый покров,  отдельные деревья и кустарники.</a:t>
            </a:r>
            <a:endParaRPr lang="ru-RU" sz="1800" dirty="0"/>
          </a:p>
        </p:txBody>
      </p:sp>
      <p:pic>
        <p:nvPicPr>
          <p:cNvPr id="10242" name="Picture 2" descr="C:\Users\123\Desktop\африка\african-animals-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4313"/>
            <a:ext cx="8534722" cy="5374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302</Words>
  <Application>Microsoft Office PowerPoint</Application>
  <PresentationFormat>Экран (4:3)</PresentationFormat>
  <Paragraphs>31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Африка</vt:lpstr>
      <vt:lpstr>Народы </vt:lpstr>
      <vt:lpstr>Континент -  неблагоприятный для жизни детей.   Дети вместе со взрослыми заняты добычей пищи.</vt:lpstr>
      <vt:lpstr>Слайд 4</vt:lpstr>
      <vt:lpstr>В Африке разнообразие природных ландшафтов: пустыни, саванны, тропические леса, где обитают животные, многих из которых нет на других материках. В Африке протекают крупные реки, там много болот и больших озёр. В водоёмах утоляют жажду животные и птицы; здесь же они питаются и охотятся за добычей.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32</cp:revision>
  <dcterms:created xsi:type="dcterms:W3CDTF">2017-01-15T18:18:56Z</dcterms:created>
  <dcterms:modified xsi:type="dcterms:W3CDTF">2017-01-21T06:15:41Z</dcterms:modified>
</cp:coreProperties>
</file>