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3" r:id="rId3"/>
    <p:sldId id="270" r:id="rId4"/>
    <p:sldId id="264" r:id="rId5"/>
    <p:sldId id="265" r:id="rId6"/>
    <p:sldId id="267" r:id="rId7"/>
    <p:sldId id="272" r:id="rId8"/>
    <p:sldId id="273" r:id="rId9"/>
    <p:sldId id="274" r:id="rId10"/>
    <p:sldId id="271" r:id="rId11"/>
    <p:sldId id="268" r:id="rId12"/>
    <p:sldId id="269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D86EC-B870-4835-9410-FB3738648C5D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B930D-A265-4D6C-8825-3EDA6477AE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B930D-A265-4D6C-8825-3EDA6477AE8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400AA-385E-4A82-B618-220A432DC686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___Microsoft_Office_PowerPoint_97-20031.ppt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4175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 flipH="1">
            <a:off x="1475656" y="1196752"/>
            <a:ext cx="6336704" cy="304698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познавательного интереса детей через познавательно-исследовательскую деятельность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4857760"/>
            <a:ext cx="4176464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Сивкова</a:t>
            </a:r>
            <a:r>
              <a:rPr lang="ru-RU" sz="2400" b="1" dirty="0" smtClean="0">
                <a:solidFill>
                  <a:srgbClr val="FF0000"/>
                </a:solidFill>
              </a:rPr>
              <a:t> Любовь Васильевна 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воспитатель высшей квалификационной категории     </a:t>
            </a:r>
          </a:p>
        </p:txBody>
      </p:sp>
      <p:pic>
        <p:nvPicPr>
          <p:cNvPr id="1026" name="Picture 2" descr="C:\Users\Алекс\Desktop\одуван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36" y="4869160"/>
            <a:ext cx="2000264" cy="1857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1187624" y="404664"/>
            <a:ext cx="6984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№3 «Радуга»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714620"/>
            <a:ext cx="5000660" cy="400052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267744" y="40466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Игровая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MG_3453.JPG"/>
          <p:cNvPicPr>
            <a:picLocks noChangeAspect="1"/>
          </p:cNvPicPr>
          <p:nvPr/>
        </p:nvPicPr>
        <p:blipFill>
          <a:blip r:embed="rId5" cstate="print"/>
          <a:srcRect l="16138" b="10101"/>
          <a:stretch>
            <a:fillRect/>
          </a:stretch>
        </p:blipFill>
        <p:spPr>
          <a:xfrm>
            <a:off x="1331640" y="1124744"/>
            <a:ext cx="6772716" cy="5445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714620"/>
            <a:ext cx="5000660" cy="400052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555776" y="404664"/>
            <a:ext cx="349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 в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природе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SCN0623.JPG"/>
          <p:cNvPicPr>
            <a:picLocks noChangeAspect="1"/>
          </p:cNvPicPr>
          <p:nvPr/>
        </p:nvPicPr>
        <p:blipFill>
          <a:blip r:embed="rId5" cstate="print"/>
          <a:srcRect l="24013"/>
          <a:stretch>
            <a:fillRect/>
          </a:stretch>
        </p:blipFill>
        <p:spPr>
          <a:xfrm>
            <a:off x="3357554" y="3143248"/>
            <a:ext cx="5214974" cy="338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F:\Новая папка (2)\100_2804.jpg"/>
          <p:cNvPicPr>
            <a:picLocks noChangeAspect="1" noChangeArrowheads="1"/>
          </p:cNvPicPr>
          <p:nvPr/>
        </p:nvPicPr>
        <p:blipFill>
          <a:blip r:embed="rId6" cstate="print"/>
          <a:srcRect r="-327" b="14257"/>
          <a:stretch>
            <a:fillRect/>
          </a:stretch>
        </p:blipFill>
        <p:spPr bwMode="auto">
          <a:xfrm>
            <a:off x="285720" y="1357298"/>
            <a:ext cx="5412068" cy="346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714620"/>
            <a:ext cx="5000660" cy="400052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285728"/>
            <a:ext cx="77153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</a:t>
            </a:r>
            <a:r>
              <a:rPr lang="ru-RU" sz="2800" b="1" dirty="0" smtClean="0">
                <a:solidFill>
                  <a:srgbClr val="FF0000"/>
                </a:solidFill>
              </a:rPr>
              <a:t>спользование проектного метода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928794" y="2143116"/>
          <a:ext cx="4977421" cy="3732201"/>
        </p:xfrm>
        <a:graphic>
          <a:graphicData uri="http://schemas.openxmlformats.org/presentationml/2006/ole">
            <p:oleObj spid="_x0000_s1026" name="Презентация" r:id="rId6" imgW="4568937" imgH="3425966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7704" y="260648"/>
            <a:ext cx="522694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Использованная литература: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340768"/>
            <a:ext cx="7488832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Виноградова Н. Ф. Рассказы и загадки о природе. –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Вентана-граф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2007.</a:t>
            </a:r>
          </a:p>
          <a:p>
            <a:pPr marL="457200" indent="-457200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 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Дыбина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 В. Ребёнок в мире поиска. Программа по</a:t>
            </a:r>
          </a:p>
          <a:p>
            <a:pPr marL="457200" indent="-457200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организации поисковой деятельности детей дошкольного </a:t>
            </a:r>
          </a:p>
          <a:p>
            <a:pPr marL="457200" indent="-457200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возраста. – М.: Сфера, 2006.</a:t>
            </a:r>
          </a:p>
          <a:p>
            <a:pPr marL="457200" indent="-457200">
              <a:buAutoNum type="arabicPeriod" startAt="3"/>
            </a:pP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Дыбина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 В. Неизведанное рядом. Занимательные опыты по экспериментированию для дошкольников. – М., 2007.</a:t>
            </a:r>
          </a:p>
          <a:p>
            <a:pPr marL="457200" indent="-457200">
              <a:buAutoNum type="arabicPeriod" startAt="3"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Рыжова М. Игры с песком и водой.//  Обруч. – 1997. - №2.</a:t>
            </a:r>
          </a:p>
          <a:p>
            <a:pPr marL="457200" indent="-457200">
              <a:buAutoNum type="arabicPeriod" startAt="3"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Смирнова Ю. И. Воздух: книга для талантливых детей и их родителей. – СПб., 1998.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4175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-142908" y="142852"/>
            <a:ext cx="5857916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Самое лучшее открытие то, которое ребёнок сделает сам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У. </a:t>
            </a:r>
            <a:r>
              <a:rPr lang="ru-RU" sz="3200" b="1" dirty="0" err="1" smtClean="0">
                <a:solidFill>
                  <a:srgbClr val="FF0000"/>
                </a:solidFill>
              </a:rPr>
              <a:t>Эмерсон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2" name="Содержимое 11" descr="DSCN062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08156" y="2564904"/>
            <a:ext cx="6963613" cy="3917032"/>
          </a:xfrm>
        </p:spPr>
      </p:pic>
      <p:pic>
        <p:nvPicPr>
          <p:cNvPr id="3076" name="Picture 4" descr="C:\Users\Алекс\Desktop\одуван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5" y="3979198"/>
            <a:ext cx="2842130" cy="266451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</p:spPr>
      </p:pic>
      <p:pic>
        <p:nvPicPr>
          <p:cNvPr id="3077" name="Picture 5" descr="C:\Users\Алекс\Desktop\одуван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14290"/>
            <a:ext cx="2714644" cy="221457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714620"/>
            <a:ext cx="5000660" cy="400052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827584" y="1052736"/>
            <a:ext cx="7560840" cy="44012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</a:rPr>
              <a:t>Принцип </a:t>
            </a:r>
            <a:r>
              <a:rPr lang="ru-RU" sz="2800" dirty="0" smtClean="0">
                <a:solidFill>
                  <a:srgbClr val="FF0000"/>
                </a:solidFill>
              </a:rPr>
              <a:t>формирования познавательных интересов и познавательных действий ребенка в различных видах </a:t>
            </a:r>
            <a:r>
              <a:rPr lang="ru-RU" sz="2800" dirty="0" smtClean="0">
                <a:solidFill>
                  <a:srgbClr val="FF0000"/>
                </a:solidFill>
              </a:rPr>
              <a:t>деятельности осуществляется </a:t>
            </a:r>
            <a:r>
              <a:rPr lang="ru-RU" sz="2800" dirty="0" smtClean="0">
                <a:solidFill>
                  <a:srgbClr val="FF0000"/>
                </a:solidFill>
              </a:rPr>
              <a:t>через </a:t>
            </a:r>
            <a:r>
              <a:rPr lang="ru-RU" sz="2800" dirty="0" smtClean="0">
                <a:solidFill>
                  <a:srgbClr val="FF0000"/>
                </a:solidFill>
              </a:rPr>
              <a:t>решение следующих задач: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развитие познавательно-исследовательской и продуктивной деятельности;</a:t>
            </a:r>
          </a:p>
          <a:p>
            <a:pPr marL="914400" lvl="1" indent="-457200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формирование целостной картины мира;</a:t>
            </a:r>
          </a:p>
          <a:p>
            <a:pPr marL="914400" lvl="1" indent="-457200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расширение кругозора детей.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4175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Алекс\Desktop\одуван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3643314"/>
            <a:ext cx="3200405" cy="300039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</p:spPr>
      </p:pic>
      <p:pic>
        <p:nvPicPr>
          <p:cNvPr id="3077" name="Picture 5" descr="C:\Users\Алекс\Desktop\одуван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85728"/>
            <a:ext cx="2714644" cy="214314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-142908" y="142852"/>
            <a:ext cx="5579004" cy="20928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наблюдательности, умения сравнивать, анализировать, обобщать, развивать познавательный интерес у детей в процессе экспериментирования.</a:t>
            </a:r>
            <a:endParaRPr lang="ru-RU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2564904"/>
            <a:ext cx="5868144" cy="40626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0000"/>
                </a:solidFill>
              </a:rPr>
              <a:t> расширять представления детей об окружающем мире;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0000"/>
                </a:solidFill>
              </a:rPr>
              <a:t> знакомить с различными свойствами  предметов;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0000"/>
                </a:solidFill>
              </a:rPr>
              <a:t> учить делать выводы на основе опытов;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0000"/>
                </a:solidFill>
              </a:rPr>
              <a:t> участвовать в посильной практической деятельности;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0000"/>
                </a:solidFill>
              </a:rPr>
              <a:t> воспитывать бережное отношение к природе.</a:t>
            </a:r>
          </a:p>
          <a:p>
            <a:pPr>
              <a:buFont typeface="Wingdings" pitchFamily="2" charset="2"/>
              <a:buChar char="ü"/>
            </a:pP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4175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Алекс\Desktop\одуван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3643314"/>
            <a:ext cx="3200405" cy="300039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</p:spPr>
      </p:pic>
      <p:pic>
        <p:nvPicPr>
          <p:cNvPr id="3077" name="Picture 5" descr="C:\Users\Алекс\Desktop\одуван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42852"/>
            <a:ext cx="2500330" cy="221457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9" name="Содержимое 8" descr="DSCN0619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-252536" y="188640"/>
            <a:ext cx="499255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707904" y="2708920"/>
            <a:ext cx="5246324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Дети  - пытливые исследователи окружающего мира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IMG_34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3789040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476672"/>
            <a:ext cx="7382054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Исследовательская поисковая деятельность – это их естественное состояние. Они настроены на познание окружающего мира, они хотят его познать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3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772816"/>
            <a:ext cx="6516216" cy="4887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714620"/>
            <a:ext cx="5000660" cy="400052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548680"/>
            <a:ext cx="84999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в группе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268760"/>
            <a:ext cx="849694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</a:rPr>
              <a:t>      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для детского экспериментирования позволяет каждому ребёнку найти дело по своим интересам и потребностям.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DSCN0621.JPG"/>
          <p:cNvPicPr>
            <a:picLocks noChangeAspect="1"/>
          </p:cNvPicPr>
          <p:nvPr/>
        </p:nvPicPr>
        <p:blipFill>
          <a:blip r:embed="rId5" cstate="print"/>
          <a:srcRect l="23225" r="21650"/>
          <a:stretch>
            <a:fillRect/>
          </a:stretch>
        </p:blipFill>
        <p:spPr>
          <a:xfrm>
            <a:off x="323529" y="2708920"/>
            <a:ext cx="338721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5" name="Picture 1" descr="F:\Новая папка (2)\DSCN0622.JPG"/>
          <p:cNvPicPr>
            <a:picLocks noChangeAspect="1" noChangeArrowheads="1"/>
          </p:cNvPicPr>
          <p:nvPr/>
        </p:nvPicPr>
        <p:blipFill>
          <a:blip r:embed="rId6" cstate="print"/>
          <a:srcRect l="12863"/>
          <a:stretch>
            <a:fillRect/>
          </a:stretch>
        </p:blipFill>
        <p:spPr bwMode="auto">
          <a:xfrm>
            <a:off x="4357686" y="3571876"/>
            <a:ext cx="420479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93096"/>
            <a:ext cx="2847545" cy="227803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347864" y="620688"/>
            <a:ext cx="173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Опыты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100_27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2572" y="1124744"/>
            <a:ext cx="3840427" cy="2880320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0_28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484784"/>
            <a:ext cx="3840427" cy="288032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0_28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3573016"/>
            <a:ext cx="4062968" cy="304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7824" y="40466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Наблюдения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100_28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00808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6" name="Рисунок 5" descr="IMG_34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772816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307</Words>
  <Application>Microsoft Office PowerPoint</Application>
  <PresentationFormat>Экран (4:3)</PresentationFormat>
  <Paragraphs>50</Paragraphs>
  <Slides>13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</dc:creator>
  <cp:lastModifiedBy>ds3-1</cp:lastModifiedBy>
  <cp:revision>27</cp:revision>
  <dcterms:created xsi:type="dcterms:W3CDTF">2012-05-18T15:17:41Z</dcterms:created>
  <dcterms:modified xsi:type="dcterms:W3CDTF">2015-03-27T10:42:39Z</dcterms:modified>
</cp:coreProperties>
</file>