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7" r:id="rId4"/>
    <p:sldId id="275" r:id="rId5"/>
    <p:sldId id="276" r:id="rId6"/>
    <p:sldId id="274" r:id="rId7"/>
    <p:sldId id="270" r:id="rId8"/>
    <p:sldId id="278" r:id="rId9"/>
    <p:sldId id="273" r:id="rId10"/>
    <p:sldId id="280" r:id="rId11"/>
    <p:sldId id="281" r:id="rId12"/>
    <p:sldId id="282" r:id="rId13"/>
    <p:sldId id="279" r:id="rId14"/>
    <p:sldId id="260" r:id="rId15"/>
    <p:sldId id="261" r:id="rId16"/>
    <p:sldId id="263" r:id="rId17"/>
    <p:sldId id="262" r:id="rId18"/>
    <p:sldId id="264" r:id="rId19"/>
    <p:sldId id="267" r:id="rId20"/>
    <p:sldId id="268" r:id="rId21"/>
    <p:sldId id="259" r:id="rId22"/>
    <p:sldId id="258" r:id="rId23"/>
    <p:sldId id="283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62" autoAdjust="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18E30C-207F-4D62-9EA5-6EE2AE31BEE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C4C873-C023-427A-8D1F-B785218A6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48A4-F13D-4575-8368-6788999C0CC1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B3D9-118E-41A7-8583-59ECB478F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F7BC-F84D-481E-BC2E-44046809ED1E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5A39-5D35-42BC-8B8D-F1A2589ED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7ACC-C92D-405B-A040-A2E075EBD964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576B-B131-4C96-A0D5-65DF0C651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19EF-ECCC-4C53-BFF9-59A9B5656523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B672A-622B-42F6-A118-8D57CA0CD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6371-BB68-4089-BF2B-F1DC3B7DF0BC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4FCA-9694-4A14-943A-7E395A87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75EA-2C11-4FF6-A745-3502786D229A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28BC-B16A-446F-A21C-62482516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40FD-DC9E-4946-930A-B9C046318327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461C-673E-481F-99CA-4B4D0006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B47B-D298-4DF2-B516-0B3956FE9148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6822-DD90-492F-B9F6-4738425D3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FBE5-854E-4396-B7B8-3F5ED463EDDB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A4DD-82C6-4BDF-95C4-CBB3280B2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270D-85B7-49B6-AAB5-FDB2222186C1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03FE-4890-4257-A1B2-C76176B9D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3DAA-B42B-4027-8087-EEE270AFBE57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2B70-B98B-4925-81F9-5188C7E12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52B191-8684-4374-AD16-02DB480641D0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BA6793-4755-4882-9486-D6ACB1ED8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4;&#1073;&#1091;&#1095;&#1077;&#1085;&#1080;&#1077;%20&#1075;&#1088;&#1072;&#1084;&#1086;&#1090;&#1077;.%20&#1041;&#1091;&#1082;&#1074;&#1099;%20&#1063;,&#1095;\cheburashka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4;&#1073;&#1091;&#1095;&#1077;&#1085;&#1080;&#1077;%20&#1075;&#1088;&#1072;&#1084;&#1086;&#1090;&#1077;.%20&#1041;&#1091;&#1082;&#1074;&#1099;%20&#1063;,&#1095;\Boy_kurantov_-_Boy_kurantov_muzofon.com.mp3" TargetMode="Externa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8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 rot="19387161">
            <a:off x="85461" y="1757749"/>
            <a:ext cx="6429375" cy="1714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339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УЧИМ БУКВЫ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6357950" y="2357430"/>
            <a:ext cx="2447925" cy="2232025"/>
          </a:xfrm>
          <a:prstGeom prst="cube">
            <a:avLst>
              <a:gd name="adj" fmla="val 2112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9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00430" y="4857760"/>
            <a:ext cx="52149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Сучкова Светлана Александровна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начальных классов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МОБУ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СОШ № 3 г. Белорецк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72171_2.jpg"/>
          <p:cNvPicPr>
            <a:picLocks noChangeAspect="1"/>
          </p:cNvPicPr>
          <p:nvPr/>
        </p:nvPicPr>
        <p:blipFill>
          <a:blip r:embed="rId2"/>
          <a:srcRect l="12837" r="10135"/>
          <a:stretch>
            <a:fillRect/>
          </a:stretch>
        </p:blipFill>
        <p:spPr bwMode="auto">
          <a:xfrm>
            <a:off x="3071813" y="1643063"/>
            <a:ext cx="285750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2" descr="A7-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714500"/>
            <a:ext cx="2809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3" descr="e7ceab0e1d6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571625"/>
            <a:ext cx="2643188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1472" y="214290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Песочные</a:t>
            </a:r>
            <a:r>
              <a:rPr lang="ru-RU" sz="5400" b="1" dirty="0">
                <a:solidFill>
                  <a:srgbClr val="0070C0"/>
                </a:solidFill>
                <a:latin typeface="Century Schoolbook" pitchFamily="18" charset="0"/>
              </a:rPr>
              <a:t>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Рисунок 4" descr="sm_users_img-429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09086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 descr="IMG_04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214422"/>
            <a:ext cx="32861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senezh-1-fu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86125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14375" y="214313"/>
            <a:ext cx="7786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Солнечные</a:t>
            </a:r>
            <a:r>
              <a:rPr lang="ru-RU" sz="5400" b="1" dirty="0">
                <a:solidFill>
                  <a:srgbClr val="F03EB5"/>
                </a:solidFill>
                <a:latin typeface="Century Schoolbook" pitchFamily="18" charset="0"/>
              </a:rPr>
              <a:t>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609782a4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429000"/>
            <a:ext cx="5000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 descr="0_19d30_9d7cd1e8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9756698_6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357313"/>
            <a:ext cx="41433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071538" y="285728"/>
            <a:ext cx="678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Цветочные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Pictures\Мои сканированные изображения\2016-12 (дек)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0092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2" descr="51617720_19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71763"/>
            <a:ext cx="38576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Clock tower.JPG"/>
          <p:cNvPicPr>
            <a:picLocks noChangeAspect="1"/>
          </p:cNvPicPr>
          <p:nvPr/>
        </p:nvPicPr>
        <p:blipFill>
          <a:blip r:embed="rId3"/>
          <a:srcRect r="13496"/>
          <a:stretch>
            <a:fillRect/>
          </a:stretch>
        </p:blipFill>
        <p:spPr bwMode="auto">
          <a:xfrm>
            <a:off x="0" y="1500188"/>
            <a:ext cx="300037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071538" y="214290"/>
            <a:ext cx="6786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Башенные часы</a:t>
            </a:r>
          </a:p>
        </p:txBody>
      </p:sp>
      <p:pic>
        <p:nvPicPr>
          <p:cNvPr id="22530" name="Рисунок 1" descr="0_222c5_a39d4fc1_XL.jpg"/>
          <p:cNvPicPr>
            <a:picLocks noChangeAspect="1"/>
          </p:cNvPicPr>
          <p:nvPr/>
        </p:nvPicPr>
        <p:blipFill>
          <a:blip r:embed="rId4"/>
          <a:srcRect r="11363"/>
          <a:stretch>
            <a:fillRect/>
          </a:stretch>
        </p:blipFill>
        <p:spPr bwMode="auto">
          <a:xfrm>
            <a:off x="6357938" y="1571625"/>
            <a:ext cx="27860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2" descr="0f82395a-ec40-4d0d-bf0d-b532d37d191f.jpg"/>
          <p:cNvPicPr>
            <a:picLocks noChangeAspect="1"/>
          </p:cNvPicPr>
          <p:nvPr/>
        </p:nvPicPr>
        <p:blipFill>
          <a:blip r:embed="rId2"/>
          <a:srcRect l="17744" r="17136"/>
          <a:stretch>
            <a:fillRect/>
          </a:stretch>
        </p:blipFill>
        <p:spPr bwMode="auto">
          <a:xfrm>
            <a:off x="0" y="1428750"/>
            <a:ext cx="271462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85786" y="142852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Стенные </a:t>
            </a: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часы</a:t>
            </a:r>
          </a:p>
        </p:txBody>
      </p:sp>
      <p:pic>
        <p:nvPicPr>
          <p:cNvPr id="23554" name="Рисунок 1" descr="00_1608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309938"/>
            <a:ext cx="333375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3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1500188"/>
            <a:ext cx="355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0_7f6_b2004f1c_XL.jpg"/>
          <p:cNvPicPr>
            <a:picLocks noChangeAspect="1"/>
          </p:cNvPicPr>
          <p:nvPr/>
        </p:nvPicPr>
        <p:blipFill>
          <a:blip r:embed="rId2"/>
          <a:srcRect l="19139"/>
          <a:stretch>
            <a:fillRect/>
          </a:stretch>
        </p:blipFill>
        <p:spPr bwMode="auto">
          <a:xfrm>
            <a:off x="6572250" y="1714500"/>
            <a:ext cx="2571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122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64318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 descr="e85e4c75741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114675"/>
            <a:ext cx="35004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357290" y="214290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Уличные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0_18e8d_8a096b02_XL.jpg"/>
          <p:cNvPicPr>
            <a:picLocks noChangeAspect="1"/>
          </p:cNvPicPr>
          <p:nvPr/>
        </p:nvPicPr>
        <p:blipFill>
          <a:blip r:embed="rId2"/>
          <a:srcRect l="15685"/>
          <a:stretch>
            <a:fillRect/>
          </a:stretch>
        </p:blipFill>
        <p:spPr bwMode="auto">
          <a:xfrm>
            <a:off x="0" y="1571625"/>
            <a:ext cx="30718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0000208513-preview.jpg"/>
          <p:cNvPicPr>
            <a:picLocks noChangeAspect="1"/>
          </p:cNvPicPr>
          <p:nvPr/>
        </p:nvPicPr>
        <p:blipFill>
          <a:blip r:embed="rId3"/>
          <a:srcRect l="2380" t="1563" r="11905" b="3125"/>
          <a:stretch>
            <a:fillRect/>
          </a:stretch>
        </p:blipFill>
        <p:spPr bwMode="auto">
          <a:xfrm>
            <a:off x="3286125" y="2071688"/>
            <a:ext cx="27146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 descr="s338996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1714500"/>
            <a:ext cx="289083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214414" y="214290"/>
            <a:ext cx="6715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Вокзальные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35071-0021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71688"/>
            <a:ext cx="39084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 descr="10004879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88"/>
            <a:ext cx="4214813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000100" y="214290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Корабельные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7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85762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2" descr="m_b193b8b949e16407a0c052ff8a331ca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14675"/>
            <a:ext cx="31908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3" descr="1271497_lar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214422"/>
            <a:ext cx="3929062" cy="32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000125" y="285750"/>
            <a:ext cx="735808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Карманные часы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E500A-1E6A-4FA8-A8F4-B0E230AB5906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cheburashk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f16162_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358242">
            <a:off x="564639" y="1184340"/>
            <a:ext cx="2571750" cy="392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212.jpg"/>
          <p:cNvPicPr>
            <a:picLocks noChangeAspect="1"/>
          </p:cNvPicPr>
          <p:nvPr/>
        </p:nvPicPr>
        <p:blipFill>
          <a:blip r:embed="rId3"/>
          <a:srcRect l="2344" t="9030" b="10107"/>
          <a:stretch>
            <a:fillRect/>
          </a:stretch>
        </p:blipFill>
        <p:spPr bwMode="auto">
          <a:xfrm>
            <a:off x="2000232" y="4071942"/>
            <a:ext cx="5072099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d350dfc08707.jpg"/>
          <p:cNvPicPr>
            <a:picLocks noChangeAspect="1"/>
          </p:cNvPicPr>
          <p:nvPr/>
        </p:nvPicPr>
        <p:blipFill>
          <a:blip r:embed="rId4"/>
          <a:srcRect l="5882" t="6122" r="5882" b="6122"/>
          <a:stretch>
            <a:fillRect/>
          </a:stretch>
        </p:blipFill>
        <p:spPr bwMode="auto">
          <a:xfrm>
            <a:off x="5715008" y="1285860"/>
            <a:ext cx="32146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785786" y="214290"/>
            <a:ext cx="7429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Наручные часы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ru0.anyfad.com/items/t1@1aee0d01-6fc4-4103-8e93-db9a81007ac4/Moskovskiy-Kreml--Spasskaya-Frolovskaya-bash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ru0.anyfad.com/items/t1@1aee0d01-6fc4-4103-8e93-db9a81007ac4/Moskovskiy-Kreml--Spasskaya-Frolovskaya-bashn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cdn.fishki.net/upload/post/2016/04/26/1933154/tn/spaskaja-baa-spasskaja-bashnja-the-saviour-tower-6078983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1\Desktop\1450325740_spasskaya_towe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Boy_kurantov_-_Boy_kurantov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672A-622B-42F6-A118-8D57CA0CDCC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Picture 6" descr="C:\Users\q1\Desktop\разное с интернета\445624.jpg"/>
          <p:cNvPicPr>
            <a:picLocks noChangeAspect="1" noChangeArrowheads="1"/>
          </p:cNvPicPr>
          <p:nvPr/>
        </p:nvPicPr>
        <p:blipFill>
          <a:blip r:embed="rId2"/>
          <a:srcRect t="7895"/>
          <a:stretch>
            <a:fillRect/>
          </a:stretch>
        </p:blipFill>
        <p:spPr bwMode="auto">
          <a:xfrm>
            <a:off x="7358082" y="5214950"/>
            <a:ext cx="17859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571612"/>
            <a:ext cx="2000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часы</a:t>
            </a:r>
          </a:p>
          <a:p>
            <a:endParaRPr lang="ru-RU" sz="4800" dirty="0" smtClean="0"/>
          </a:p>
          <a:p>
            <a:r>
              <a:rPr lang="ru-RU" sz="4800" dirty="0" smtClean="0"/>
              <a:t>очки</a:t>
            </a:r>
          </a:p>
          <a:p>
            <a:r>
              <a:rPr lang="ru-RU" sz="4800" dirty="0" smtClean="0"/>
              <a:t> </a:t>
            </a:r>
          </a:p>
          <a:p>
            <a:r>
              <a:rPr lang="ru-RU" sz="4800" dirty="0" smtClean="0"/>
              <a:t>почта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1571612"/>
            <a:ext cx="2000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грач</a:t>
            </a:r>
          </a:p>
          <a:p>
            <a:endParaRPr lang="ru-RU" sz="4800" dirty="0" smtClean="0"/>
          </a:p>
          <a:p>
            <a:r>
              <a:rPr lang="ru-RU" sz="4800" dirty="0" smtClean="0"/>
              <a:t>мяч</a:t>
            </a:r>
          </a:p>
          <a:p>
            <a:r>
              <a:rPr lang="ru-RU" sz="4800" dirty="0" smtClean="0"/>
              <a:t> </a:t>
            </a:r>
          </a:p>
          <a:p>
            <a:r>
              <a:rPr lang="ru-RU" sz="4800" dirty="0" smtClean="0"/>
              <a:t>тучка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1571612"/>
            <a:ext cx="285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четверг</a:t>
            </a:r>
          </a:p>
          <a:p>
            <a:endParaRPr lang="ru-RU" sz="4800" dirty="0" smtClean="0"/>
          </a:p>
          <a:p>
            <a:r>
              <a:rPr lang="ru-RU" sz="4800" dirty="0" smtClean="0"/>
              <a:t>бабочка</a:t>
            </a:r>
          </a:p>
          <a:p>
            <a:r>
              <a:rPr lang="ru-RU" sz="4800" dirty="0" smtClean="0"/>
              <a:t> </a:t>
            </a:r>
          </a:p>
          <a:p>
            <a:r>
              <a:rPr lang="ru-RU" sz="4800" dirty="0" smtClean="0"/>
              <a:t>чемпион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672A-622B-42F6-A118-8D57CA0CDCC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Picture 6" descr="C:\Users\q1\Desktop\разное с интернета\445624.jpg"/>
          <p:cNvPicPr>
            <a:picLocks noChangeAspect="1" noChangeArrowheads="1"/>
          </p:cNvPicPr>
          <p:nvPr/>
        </p:nvPicPr>
        <p:blipFill>
          <a:blip r:embed="rId2"/>
          <a:srcRect t="7895"/>
          <a:stretch>
            <a:fillRect/>
          </a:stretch>
        </p:blipFill>
        <p:spPr bwMode="auto">
          <a:xfrm>
            <a:off x="7358082" y="5214950"/>
            <a:ext cx="17859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571612"/>
            <a:ext cx="2000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 smtClean="0"/>
              <a:t>ч</a:t>
            </a:r>
            <a:r>
              <a:rPr lang="ru-RU" sz="4800" dirty="0" smtClean="0"/>
              <a:t>асы</a:t>
            </a:r>
          </a:p>
          <a:p>
            <a:endParaRPr lang="ru-RU" sz="4800" dirty="0" smtClean="0"/>
          </a:p>
          <a:p>
            <a:r>
              <a:rPr lang="ru-RU" sz="4800" dirty="0" smtClean="0"/>
              <a:t>о</a:t>
            </a:r>
            <a:r>
              <a:rPr lang="ru-RU" sz="4800" u="sng" dirty="0" smtClean="0"/>
              <a:t>ч</a:t>
            </a:r>
            <a:r>
              <a:rPr lang="ru-RU" sz="4800" dirty="0" smtClean="0"/>
              <a:t>ки</a:t>
            </a:r>
          </a:p>
          <a:p>
            <a:r>
              <a:rPr lang="ru-RU" sz="4800" dirty="0" smtClean="0"/>
              <a:t> </a:t>
            </a:r>
          </a:p>
          <a:p>
            <a:r>
              <a:rPr lang="ru-RU" sz="4800" dirty="0" smtClean="0"/>
              <a:t>по</a:t>
            </a:r>
            <a:r>
              <a:rPr lang="ru-RU" sz="4800" u="sng" dirty="0" smtClean="0"/>
              <a:t>ч</a:t>
            </a:r>
            <a:r>
              <a:rPr lang="ru-RU" sz="4800" dirty="0" smtClean="0"/>
              <a:t>та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1571612"/>
            <a:ext cx="2000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гра</a:t>
            </a:r>
            <a:r>
              <a:rPr lang="ru-RU" sz="4800" u="sng" dirty="0" smtClean="0"/>
              <a:t>ч</a:t>
            </a:r>
          </a:p>
          <a:p>
            <a:endParaRPr lang="ru-RU" sz="4800" dirty="0" smtClean="0"/>
          </a:p>
          <a:p>
            <a:r>
              <a:rPr lang="ru-RU" sz="4800" dirty="0" smtClean="0"/>
              <a:t>мя</a:t>
            </a:r>
            <a:r>
              <a:rPr lang="ru-RU" sz="4800" u="sng" dirty="0" smtClean="0"/>
              <a:t>ч</a:t>
            </a:r>
          </a:p>
          <a:p>
            <a:r>
              <a:rPr lang="ru-RU" sz="4800" dirty="0" smtClean="0"/>
              <a:t> </a:t>
            </a:r>
          </a:p>
          <a:p>
            <a:r>
              <a:rPr lang="ru-RU" sz="4800" dirty="0" smtClean="0"/>
              <a:t>ту</a:t>
            </a:r>
            <a:r>
              <a:rPr lang="ru-RU" sz="4800" u="sng" dirty="0" smtClean="0"/>
              <a:t>ч</a:t>
            </a:r>
            <a:r>
              <a:rPr lang="ru-RU" sz="4800" dirty="0" smtClean="0"/>
              <a:t>ка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1571612"/>
            <a:ext cx="2857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u="sng" dirty="0" smtClean="0"/>
              <a:t>ч</a:t>
            </a:r>
            <a:r>
              <a:rPr lang="ru-RU" sz="4800" dirty="0" smtClean="0"/>
              <a:t>етверг</a:t>
            </a:r>
          </a:p>
          <a:p>
            <a:endParaRPr lang="ru-RU" sz="4800" dirty="0" smtClean="0"/>
          </a:p>
          <a:p>
            <a:r>
              <a:rPr lang="ru-RU" sz="4800" dirty="0" smtClean="0"/>
              <a:t>бабо</a:t>
            </a:r>
            <a:r>
              <a:rPr lang="ru-RU" sz="4800" u="sng" dirty="0" smtClean="0"/>
              <a:t>ч</a:t>
            </a:r>
            <a:r>
              <a:rPr lang="ru-RU" sz="4800" dirty="0" smtClean="0"/>
              <a:t>ка</a:t>
            </a:r>
          </a:p>
          <a:p>
            <a:r>
              <a:rPr lang="ru-RU" sz="4800" dirty="0" smtClean="0"/>
              <a:t> </a:t>
            </a:r>
          </a:p>
          <a:p>
            <a:r>
              <a:rPr lang="ru-RU" sz="4800" u="sng" dirty="0" smtClean="0"/>
              <a:t>ч</a:t>
            </a:r>
            <a:r>
              <a:rPr lang="ru-RU" sz="4800" dirty="0" smtClean="0"/>
              <a:t>емпион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Documents and Settings\дом\Рабочий стол\592737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088232" cy="1898393"/>
          </a:xfrm>
          <a:prstGeom prst="rect">
            <a:avLst/>
          </a:prstGeom>
          <a:noFill/>
        </p:spPr>
      </p:pic>
      <p:pic>
        <p:nvPicPr>
          <p:cNvPr id="3092" name="Picture 20" descr="C:\Documents and Settings\дом\Рабочий стол\88161_10i0458j8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2160240" cy="2016224"/>
          </a:xfrm>
          <a:prstGeom prst="rect">
            <a:avLst/>
          </a:prstGeom>
          <a:noFill/>
        </p:spPr>
      </p:pic>
      <p:pic>
        <p:nvPicPr>
          <p:cNvPr id="3091" name="Picture 19" descr="C:\Documents and Settings\дом\Рабочий стол\1233782491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2816"/>
            <a:ext cx="2088232" cy="1872208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786" y="214290"/>
            <a:ext cx="74295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Подведем итог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38" y="0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WordArt 8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 rot="19387161">
            <a:off x="85461" y="1757749"/>
            <a:ext cx="6429375" cy="1714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2339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УЧИМ БУКВЫ</a:t>
            </a:r>
          </a:p>
        </p:txBody>
      </p:sp>
      <p:pic>
        <p:nvPicPr>
          <p:cNvPr id="19" name="Picture 6" descr="C:\Users\q1\Desktop\разное с интернета\445624.jpg"/>
          <p:cNvPicPr>
            <a:picLocks noChangeAspect="1" noChangeArrowheads="1"/>
          </p:cNvPicPr>
          <p:nvPr/>
        </p:nvPicPr>
        <p:blipFill>
          <a:blip r:embed="rId5"/>
          <a:srcRect t="7895"/>
          <a:stretch>
            <a:fillRect/>
          </a:stretch>
        </p:blipFill>
        <p:spPr bwMode="auto">
          <a:xfrm>
            <a:off x="6000760" y="3643314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eb3da81f3c5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6966" y="357166"/>
            <a:ext cx="1884231" cy="2428892"/>
          </a:xfrm>
          <a:prstGeom prst="rect">
            <a:avLst/>
          </a:prstGeom>
        </p:spPr>
      </p:pic>
      <p:pic>
        <p:nvPicPr>
          <p:cNvPr id="6" name="Рисунок 5" descr="01035166118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429000"/>
            <a:ext cx="2593589" cy="2786082"/>
          </a:xfrm>
          <a:prstGeom prst="rect">
            <a:avLst/>
          </a:prstGeom>
        </p:spPr>
      </p:pic>
      <p:pic>
        <p:nvPicPr>
          <p:cNvPr id="7" name="Рисунок 6" descr="7dbf222e73ab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42932"/>
            <a:ext cx="2152260" cy="2328812"/>
          </a:xfrm>
          <a:prstGeom prst="rect">
            <a:avLst/>
          </a:prstGeom>
        </p:spPr>
      </p:pic>
      <p:pic>
        <p:nvPicPr>
          <p:cNvPr id="8" name="Рисунок 7" descr="59fa85d210bc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214422"/>
            <a:ext cx="3136945" cy="2428892"/>
          </a:xfrm>
          <a:prstGeom prst="rect">
            <a:avLst/>
          </a:prstGeom>
        </p:spPr>
      </p:pic>
      <p:pic>
        <p:nvPicPr>
          <p:cNvPr id="9" name="Рисунок 8" descr="b0f13a866051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780928"/>
            <a:ext cx="2074279" cy="1785926"/>
          </a:xfrm>
          <a:prstGeom prst="rect">
            <a:avLst/>
          </a:prstGeom>
        </p:spPr>
      </p:pic>
      <p:pic>
        <p:nvPicPr>
          <p:cNvPr id="10" name="Рисунок 9" descr="508272070d05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857760"/>
            <a:ext cx="2078957" cy="1785950"/>
          </a:xfrm>
          <a:prstGeom prst="rect">
            <a:avLst/>
          </a:prstGeom>
        </p:spPr>
      </p:pic>
      <p:pic>
        <p:nvPicPr>
          <p:cNvPr id="12" name="Picture 6" descr="C:\Users\q1\Desktop\разное с интернета\445624.jpg"/>
          <p:cNvPicPr>
            <a:picLocks noChangeAspect="1" noChangeArrowheads="1"/>
          </p:cNvPicPr>
          <p:nvPr/>
        </p:nvPicPr>
        <p:blipFill>
          <a:blip r:embed="rId8"/>
          <a:srcRect t="7895"/>
          <a:stretch>
            <a:fillRect/>
          </a:stretch>
        </p:blipFill>
        <p:spPr bwMode="auto">
          <a:xfrm>
            <a:off x="500034" y="3929066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29256" y="5214950"/>
            <a:ext cx="1357322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2428860" y="5214950"/>
            <a:ext cx="3000396" cy="1214446"/>
          </a:xfrm>
          <a:prstGeom prst="rtTriangl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2428860" y="5214950"/>
            <a:ext cx="3000396" cy="1214446"/>
          </a:xfrm>
          <a:prstGeom prst="rtTriangl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5214950"/>
            <a:ext cx="1357322" cy="1214446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2428860" y="5214950"/>
            <a:ext cx="3000396" cy="1214446"/>
          </a:xfrm>
          <a:prstGeom prst="rtTriangl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://www.mk.ru/upload/iblock_mk/475/dd/dd/a2/DETAIL_PICTURE_649378_952955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9" name="Picture 17" descr="C:\Users\1\Desktop\мя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343400" cy="32552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q1\Desktop\разное с интернета\445624.jpg"/>
          <p:cNvPicPr>
            <a:picLocks noChangeAspect="1" noChangeArrowheads="1"/>
          </p:cNvPicPr>
          <p:nvPr/>
        </p:nvPicPr>
        <p:blipFill>
          <a:blip r:embed="rId2"/>
          <a:srcRect t="7895"/>
          <a:stretch>
            <a:fillRect/>
          </a:stretch>
        </p:blipFill>
        <p:spPr bwMode="auto">
          <a:xfrm>
            <a:off x="3571868" y="1285860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357554" y="3643314"/>
            <a:ext cx="2733677" cy="2500330"/>
          </a:xfrm>
          <a:prstGeom prst="cube">
            <a:avLst>
              <a:gd name="adj" fmla="val 2112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9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q1\Desktop\разное с интернета\445624.jpg"/>
          <p:cNvPicPr>
            <a:picLocks noChangeAspect="1" noChangeArrowheads="1"/>
          </p:cNvPicPr>
          <p:nvPr/>
        </p:nvPicPr>
        <p:blipFill>
          <a:blip r:embed="rId3"/>
          <a:srcRect t="7895"/>
          <a:stretch>
            <a:fillRect/>
          </a:stretch>
        </p:blipFill>
        <p:spPr bwMode="auto">
          <a:xfrm>
            <a:off x="214282" y="0"/>
            <a:ext cx="17859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cxx_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2928926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doorsmet.jpg"/>
          <p:cNvPicPr>
            <a:picLocks noChangeAspect="1"/>
          </p:cNvPicPr>
          <p:nvPr/>
        </p:nvPicPr>
        <p:blipFill>
          <a:blip r:embed="rId3"/>
          <a:srcRect l="12480" r="12637"/>
          <a:stretch>
            <a:fillRect/>
          </a:stretch>
        </p:blipFill>
        <p:spPr bwMode="auto">
          <a:xfrm>
            <a:off x="6143625" y="2143117"/>
            <a:ext cx="3000375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1277937.jpg"/>
          <p:cNvPicPr>
            <a:picLocks noChangeAspect="1"/>
          </p:cNvPicPr>
          <p:nvPr/>
        </p:nvPicPr>
        <p:blipFill>
          <a:blip r:embed="rId4"/>
          <a:srcRect l="18677" r="26392"/>
          <a:stretch>
            <a:fillRect/>
          </a:stretch>
        </p:blipFill>
        <p:spPr bwMode="auto">
          <a:xfrm>
            <a:off x="2928926" y="2143116"/>
            <a:ext cx="328612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786063" y="214313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РУЧКА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500166" y="1071546"/>
            <a:ext cx="2000246" cy="100013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29322" y="1071546"/>
            <a:ext cx="1785950" cy="100013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44165" y="1570819"/>
            <a:ext cx="1000133" cy="1587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1\Pictures\Мои сканированные изображения\2016-12 (дек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59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179</TotalTime>
  <Words>95</Words>
  <Application>Microsoft Office PowerPoint</Application>
  <PresentationFormat>Экран (4:3)</PresentationFormat>
  <Paragraphs>73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нач.школа 16. русский язык</vt:lpstr>
      <vt:lpstr>УЧИМ БУКВЫ</vt:lpstr>
      <vt:lpstr>Слайд 2</vt:lpstr>
      <vt:lpstr>УЧИМ БУКВЫ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БУКВЫ</dc:title>
  <dc:creator>1</dc:creator>
  <dc:description>http://aida.ucoz.ru</dc:description>
  <cp:lastModifiedBy>1</cp:lastModifiedBy>
  <cp:revision>22</cp:revision>
  <dcterms:created xsi:type="dcterms:W3CDTF">2016-12-08T17:37:31Z</dcterms:created>
  <dcterms:modified xsi:type="dcterms:W3CDTF">2017-01-16T19:04:36Z</dcterms:modified>
</cp:coreProperties>
</file>